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4"/>
  </p:sldMasterIdLst>
  <p:notesMasterIdLst>
    <p:notesMasterId r:id="rId95"/>
  </p:notesMasterIdLst>
  <p:sldIdLst>
    <p:sldId id="256" r:id="rId5"/>
    <p:sldId id="258" r:id="rId6"/>
    <p:sldId id="288" r:id="rId7"/>
    <p:sldId id="308" r:id="rId8"/>
    <p:sldId id="353" r:id="rId9"/>
    <p:sldId id="354" r:id="rId10"/>
    <p:sldId id="355" r:id="rId11"/>
    <p:sldId id="356" r:id="rId12"/>
    <p:sldId id="357" r:id="rId13"/>
    <p:sldId id="442" r:id="rId14"/>
    <p:sldId id="358" r:id="rId15"/>
    <p:sldId id="359" r:id="rId16"/>
    <p:sldId id="441" r:id="rId17"/>
    <p:sldId id="360" r:id="rId18"/>
    <p:sldId id="362" r:id="rId19"/>
    <p:sldId id="315" r:id="rId20"/>
    <p:sldId id="366" r:id="rId21"/>
    <p:sldId id="367" r:id="rId22"/>
    <p:sldId id="361" r:id="rId23"/>
    <p:sldId id="368" r:id="rId24"/>
    <p:sldId id="364" r:id="rId25"/>
    <p:sldId id="363" r:id="rId26"/>
    <p:sldId id="406" r:id="rId27"/>
    <p:sldId id="369" r:id="rId28"/>
    <p:sldId id="370" r:id="rId29"/>
    <p:sldId id="371" r:id="rId30"/>
    <p:sldId id="372" r:id="rId31"/>
    <p:sldId id="365" r:id="rId32"/>
    <p:sldId id="373" r:id="rId33"/>
    <p:sldId id="374" r:id="rId34"/>
    <p:sldId id="376" r:id="rId35"/>
    <p:sldId id="375" r:id="rId36"/>
    <p:sldId id="377" r:id="rId37"/>
    <p:sldId id="378" r:id="rId38"/>
    <p:sldId id="407" r:id="rId39"/>
    <p:sldId id="381" r:id="rId40"/>
    <p:sldId id="382" r:id="rId41"/>
    <p:sldId id="379" r:id="rId42"/>
    <p:sldId id="383" r:id="rId43"/>
    <p:sldId id="384" r:id="rId44"/>
    <p:sldId id="388" r:id="rId45"/>
    <p:sldId id="387" r:id="rId46"/>
    <p:sldId id="411" r:id="rId47"/>
    <p:sldId id="412" r:id="rId48"/>
    <p:sldId id="413" r:id="rId49"/>
    <p:sldId id="389" r:id="rId50"/>
    <p:sldId id="385" r:id="rId51"/>
    <p:sldId id="386" r:id="rId52"/>
    <p:sldId id="380" r:id="rId53"/>
    <p:sldId id="408" r:id="rId54"/>
    <p:sldId id="409" r:id="rId55"/>
    <p:sldId id="410" r:id="rId56"/>
    <p:sldId id="390" r:id="rId57"/>
    <p:sldId id="391" r:id="rId58"/>
    <p:sldId id="417" r:id="rId59"/>
    <p:sldId id="392" r:id="rId60"/>
    <p:sldId id="414" r:id="rId61"/>
    <p:sldId id="415" r:id="rId62"/>
    <p:sldId id="416" r:id="rId63"/>
    <p:sldId id="395" r:id="rId64"/>
    <p:sldId id="393" r:id="rId65"/>
    <p:sldId id="396" r:id="rId66"/>
    <p:sldId id="397" r:id="rId67"/>
    <p:sldId id="439" r:id="rId68"/>
    <p:sldId id="403" r:id="rId69"/>
    <p:sldId id="437" r:id="rId70"/>
    <p:sldId id="418" r:id="rId71"/>
    <p:sldId id="399" r:id="rId72"/>
    <p:sldId id="398" r:id="rId73"/>
    <p:sldId id="401" r:id="rId74"/>
    <p:sldId id="402" r:id="rId75"/>
    <p:sldId id="404" r:id="rId76"/>
    <p:sldId id="425" r:id="rId77"/>
    <p:sldId id="428" r:id="rId78"/>
    <p:sldId id="429" r:id="rId79"/>
    <p:sldId id="426" r:id="rId80"/>
    <p:sldId id="432" r:id="rId81"/>
    <p:sldId id="443" r:id="rId82"/>
    <p:sldId id="431" r:id="rId83"/>
    <p:sldId id="427" r:id="rId84"/>
    <p:sldId id="430" r:id="rId85"/>
    <p:sldId id="435" r:id="rId86"/>
    <p:sldId id="433" r:id="rId87"/>
    <p:sldId id="434" r:id="rId88"/>
    <p:sldId id="436" r:id="rId89"/>
    <p:sldId id="400" r:id="rId90"/>
    <p:sldId id="438" r:id="rId91"/>
    <p:sldId id="298" r:id="rId92"/>
    <p:sldId id="440" r:id="rId93"/>
    <p:sldId id="309" r:id="rId94"/>
  </p:sldIdLst>
  <p:sldSz cx="9144000" cy="5143500" type="screen16x9"/>
  <p:notesSz cx="6858000" cy="9144000"/>
  <p:embeddedFontLst>
    <p:embeddedFont>
      <p:font typeface="Calibri" panose="020F0502020204030204" pitchFamily="34" charset="0"/>
      <p:regular r:id="rId96"/>
      <p:bold r:id="rId97"/>
      <p:italic r:id="rId98"/>
      <p:boldItalic r:id="rId99"/>
    </p:embeddedFont>
    <p:embeddedFont>
      <p:font typeface="Montserrat" panose="00000500000000000000" pitchFamily="2" charset="0"/>
      <p:regular r:id="rId100"/>
      <p:bold r:id="rId101"/>
      <p:italic r:id="rId102"/>
      <p:boldItalic r:id="rId103"/>
    </p:embeddedFont>
    <p:embeddedFont>
      <p:font typeface="Roboto" panose="02000000000000000000" pitchFamily="2" charset="0"/>
      <p:regular r:id="rId104"/>
      <p:bold r:id="rId105"/>
      <p:italic r:id="rId106"/>
      <p:boldItalic r:id="rId107"/>
    </p:embeddedFont>
    <p:embeddedFont>
      <p:font typeface="Segoe UI" panose="020B0502040204020203" pitchFamily="34" charset="0"/>
      <p:regular r:id="rId108"/>
      <p:bold r:id="rId109"/>
      <p:italic r:id="rId110"/>
      <p:boldItalic r:id="rId111"/>
    </p:embeddedFont>
    <p:embeddedFont>
      <p:font typeface="verdana" panose="020B0604030504040204" pitchFamily="34" charset="0"/>
      <p:regular r:id="rId112"/>
      <p:bold r:id="rId113"/>
      <p:italic r:id="rId114"/>
      <p:boldItalic r:id="rId1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00"/>
    <a:srgbClr val="FF6699"/>
    <a:srgbClr val="FF0066"/>
    <a:srgbClr val="000000"/>
    <a:srgbClr val="CC66FF"/>
    <a:srgbClr val="33CC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1AD942-373C-4268-96F9-87F91C970F72}" v="6" dt="2023-05-08T18:50:57.726"/>
    <p1510:client id="{25D0ECC0-6742-48FA-9870-F8A03E4CDA60}" v="13" dt="2023-05-21T06:50:30.556"/>
    <p1510:client id="{2F59221C-4888-4480-A6A4-9D7970A756E6}" v="17" dt="2023-05-14T14:14:55.912"/>
    <p1510:client id="{6F62A0F9-6F55-409C-8F5C-C4517D930480}" v="2" dt="2023-05-04T13:33:59.502"/>
    <p1510:client id="{934EF85E-E751-4B2A-88E6-FAE900E10DF7}" v="4" dt="2023-05-14T05:40:54.117"/>
    <p1510:client id="{9F1C5CB8-0DDB-42ED-8CFA-435C69CF0462}" v="2" dt="2023-05-08T10:13:12.822"/>
    <p1510:client id="{D962AA19-4A4E-4057-95A8-AECD04BF9196}" v="5" dt="2023-05-28T05:39:11.853"/>
    <p1510:client id="{FE8BD021-3C5A-4181-9460-1012EE48341F}" v="1" dt="2023-05-08T23:29:28.989"/>
  </p1510:revLst>
</p1510:revInfo>
</file>

<file path=ppt/tableStyles.xml><?xml version="1.0" encoding="utf-8"?>
<a:tblStyleLst xmlns:a="http://schemas.openxmlformats.org/drawingml/2006/main" def="{3A88AAB8-05BE-4719-900D-DC6FD972DB07}">
  <a:tblStyle styleId="{3A88AAB8-05BE-4719-900D-DC6FD972DB0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117" Type="http://schemas.openxmlformats.org/officeDocument/2006/relationships/viewProps" Target="viewProps.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font" Target="fonts/font17.fntdata"/><Relationship Id="rId16" Type="http://schemas.openxmlformats.org/officeDocument/2006/relationships/slide" Target="slides/slide12.xml"/><Relationship Id="rId107" Type="http://schemas.openxmlformats.org/officeDocument/2006/relationships/font" Target="fonts/font12.fntdata"/><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font" Target="fonts/font7.fntdata"/><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notesMaster" Target="notesMasters/notesMaster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font" Target="fonts/font18.fntdata"/><Relationship Id="rId118" Type="http://schemas.openxmlformats.org/officeDocument/2006/relationships/theme" Target="theme/theme1.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font" Target="fonts/font8.fntdata"/><Relationship Id="rId108" Type="http://schemas.openxmlformats.org/officeDocument/2006/relationships/font" Target="fonts/font13.fntdata"/><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font" Target="fonts/font1.fntdata"/><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font" Target="fonts/font19.fntdata"/><Relationship Id="rId119" Type="http://schemas.openxmlformats.org/officeDocument/2006/relationships/tableStyles" Target="tableStyles.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font" Target="fonts/font14.fntdata"/><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font" Target="fonts/font2.fntdata"/><Relationship Id="rId104" Type="http://schemas.openxmlformats.org/officeDocument/2006/relationships/font" Target="fonts/font9.fntdata"/><Relationship Id="rId120" Type="http://schemas.microsoft.com/office/2016/11/relationships/changesInfo" Target="changesInfos/changesInfo1.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font" Target="fonts/font15.fntdata"/><Relationship Id="rId115" Type="http://schemas.openxmlformats.org/officeDocument/2006/relationships/font" Target="fonts/font20.fntdata"/><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font" Target="fonts/font5.fntdata"/><Relationship Id="rId105" Type="http://schemas.openxmlformats.org/officeDocument/2006/relationships/font" Target="fonts/font10.fntdata"/><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font" Target="fonts/font3.fntdata"/><Relationship Id="rId121" Type="http://schemas.microsoft.com/office/2015/10/relationships/revisionInfo" Target="revisionInfo.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font" Target="fonts/font16.fntdata"/><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font" Target="fonts/font11.fntdata"/><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font" Target="fonts/font4.fntdata"/><Relationship Id="rId101" Type="http://schemas.openxmlformats.org/officeDocument/2006/relationships/font" Target="fonts/font6.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SH PRAJAPATI- 57498210024" userId="S::jash.prajapati24@svkmmumbai.onmicrosoft.com::6f7b0775-871e-4077-b917-41474f7f4757" providerId="AD" clId="Web-{EC6C8D96-DE58-85A7-50DA-C12033C240F8}"/>
    <pc:docChg chg="modSld">
      <pc:chgData name="JASH PRAJAPATI- 57498210024" userId="S::jash.prajapati24@svkmmumbai.onmicrosoft.com::6f7b0775-871e-4077-b917-41474f7f4757" providerId="AD" clId="Web-{EC6C8D96-DE58-85A7-50DA-C12033C240F8}" dt="2023-04-28T04:26:01.527" v="2" actId="1076"/>
      <pc:docMkLst>
        <pc:docMk/>
      </pc:docMkLst>
      <pc:sldChg chg="modSp">
        <pc:chgData name="JASH PRAJAPATI- 57498210024" userId="S::jash.prajapati24@svkmmumbai.onmicrosoft.com::6f7b0775-871e-4077-b917-41474f7f4757" providerId="AD" clId="Web-{EC6C8D96-DE58-85A7-50DA-C12033C240F8}" dt="2023-04-28T04:26:01.527" v="2" actId="1076"/>
        <pc:sldMkLst>
          <pc:docMk/>
          <pc:sldMk cId="699475225" sldId="435"/>
        </pc:sldMkLst>
        <pc:picChg chg="mod">
          <ac:chgData name="JASH PRAJAPATI- 57498210024" userId="S::jash.prajapati24@svkmmumbai.onmicrosoft.com::6f7b0775-871e-4077-b917-41474f7f4757" providerId="AD" clId="Web-{EC6C8D96-DE58-85A7-50DA-C12033C240F8}" dt="2023-04-28T04:26:01.527" v="2" actId="1076"/>
          <ac:picMkLst>
            <pc:docMk/>
            <pc:sldMk cId="699475225" sldId="435"/>
            <ac:picMk id="5" creationId="{E4BDBDBA-CBE0-FF94-213A-32F45E885680}"/>
          </ac:picMkLst>
        </pc:picChg>
      </pc:sldChg>
    </pc:docChg>
  </pc:docChgLst>
  <pc:docChgLst>
    <pc:chgData name="SHUBHAM PARMAR- 57498210004" userId="S::shubham.parmar04@svkmmumbai.onmicrosoft.com::a909e2ea-d71f-47bb-b773-a320368017f6" providerId="AD" clId="Web-{D7D71831-BFD9-4ABD-8AD8-074BBAC17890}"/>
    <pc:docChg chg="modSld">
      <pc:chgData name="SHUBHAM PARMAR- 57498210004" userId="S::shubham.parmar04@svkmmumbai.onmicrosoft.com::a909e2ea-d71f-47bb-b773-a320368017f6" providerId="AD" clId="Web-{D7D71831-BFD9-4ABD-8AD8-074BBAC17890}" dt="2023-04-24T05:24:06.815" v="5" actId="20577"/>
      <pc:docMkLst>
        <pc:docMk/>
      </pc:docMkLst>
      <pc:sldChg chg="modSp">
        <pc:chgData name="SHUBHAM PARMAR- 57498210004" userId="S::shubham.parmar04@svkmmumbai.onmicrosoft.com::a909e2ea-d71f-47bb-b773-a320368017f6" providerId="AD" clId="Web-{D7D71831-BFD9-4ABD-8AD8-074BBAC17890}" dt="2023-04-24T05:24:06.815" v="5" actId="20577"/>
        <pc:sldMkLst>
          <pc:docMk/>
          <pc:sldMk cId="1711677091" sldId="364"/>
        </pc:sldMkLst>
        <pc:spChg chg="mod">
          <ac:chgData name="SHUBHAM PARMAR- 57498210004" userId="S::shubham.parmar04@svkmmumbai.onmicrosoft.com::a909e2ea-d71f-47bb-b773-a320368017f6" providerId="AD" clId="Web-{D7D71831-BFD9-4ABD-8AD8-074BBAC17890}" dt="2023-04-24T05:24:06.815" v="5" actId="20577"/>
          <ac:spMkLst>
            <pc:docMk/>
            <pc:sldMk cId="1711677091" sldId="364"/>
            <ac:spMk id="7" creationId="{7AE9B60E-17CD-4E09-8605-4D39B51BE13C}"/>
          </ac:spMkLst>
        </pc:spChg>
      </pc:sldChg>
    </pc:docChg>
  </pc:docChgLst>
  <pc:docChgLst>
    <pc:chgData name="SHUBHAM SURVE - 57498210058" userId="S::shubham.surve58@svkmmumbai.onmicrosoft.com::d830444d-9373-4b22-89cf-52718c61872d" providerId="AD" clId="Web-{66C3FB3E-4660-4298-805D-3E4CBCC6419F}"/>
    <pc:docChg chg="modSld">
      <pc:chgData name="SHUBHAM SURVE - 57498210058" userId="S::shubham.surve58@svkmmumbai.onmicrosoft.com::d830444d-9373-4b22-89cf-52718c61872d" providerId="AD" clId="Web-{66C3FB3E-4660-4298-805D-3E4CBCC6419F}" dt="2023-04-26T03:44:42.949" v="0" actId="1076"/>
      <pc:docMkLst>
        <pc:docMk/>
      </pc:docMkLst>
      <pc:sldChg chg="modSp">
        <pc:chgData name="SHUBHAM SURVE - 57498210058" userId="S::shubham.surve58@svkmmumbai.onmicrosoft.com::d830444d-9373-4b22-89cf-52718c61872d" providerId="AD" clId="Web-{66C3FB3E-4660-4298-805D-3E4CBCC6419F}" dt="2023-04-26T03:44:42.949" v="0" actId="1076"/>
        <pc:sldMkLst>
          <pc:docMk/>
          <pc:sldMk cId="2203455066" sldId="359"/>
        </pc:sldMkLst>
        <pc:spChg chg="mod">
          <ac:chgData name="SHUBHAM SURVE - 57498210058" userId="S::shubham.surve58@svkmmumbai.onmicrosoft.com::d830444d-9373-4b22-89cf-52718c61872d" providerId="AD" clId="Web-{66C3FB3E-4660-4298-805D-3E4CBCC6419F}" dt="2023-04-26T03:44:42.949" v="0" actId="1076"/>
          <ac:spMkLst>
            <pc:docMk/>
            <pc:sldMk cId="2203455066" sldId="359"/>
            <ac:spMk id="14" creationId="{B6E9943E-A400-48BF-A707-609E86E44F94}"/>
          </ac:spMkLst>
        </pc:spChg>
      </pc:sldChg>
    </pc:docChg>
  </pc:docChgLst>
  <pc:docChgLst>
    <pc:chgData name="ATHARVA JOSHI- 57498210047" userId="S::atharva.joshi47@svkmmumbai.onmicrosoft.com::71f3d92d-2527-4568-ae28-32a1a2a987c0" providerId="AD" clId="Web-{08368A91-A513-4EC5-9A60-25E6574BCFCF}"/>
    <pc:docChg chg="sldOrd">
      <pc:chgData name="ATHARVA JOSHI- 57498210047" userId="S::atharva.joshi47@svkmmumbai.onmicrosoft.com::71f3d92d-2527-4568-ae28-32a1a2a987c0" providerId="AD" clId="Web-{08368A91-A513-4EC5-9A60-25E6574BCFCF}" dt="2023-05-03T04:05:59.130" v="0"/>
      <pc:docMkLst>
        <pc:docMk/>
      </pc:docMkLst>
      <pc:sldChg chg="ord">
        <pc:chgData name="ATHARVA JOSHI- 57498210047" userId="S::atharva.joshi47@svkmmumbai.onmicrosoft.com::71f3d92d-2527-4568-ae28-32a1a2a987c0" providerId="AD" clId="Web-{08368A91-A513-4EC5-9A60-25E6574BCFCF}" dt="2023-05-03T04:05:59.130" v="0"/>
        <pc:sldMkLst>
          <pc:docMk/>
          <pc:sldMk cId="4028958779" sldId="403"/>
        </pc:sldMkLst>
      </pc:sldChg>
    </pc:docChg>
  </pc:docChgLst>
  <pc:docChgLst>
    <pc:chgData name="IQRA KHATIB- 57498210048" userId="S::iqra.khatib48@svkmmumbai.onmicrosoft.com::a1982b54-866b-488f-ae07-a157c11ee7ec" providerId="AD" clId="Web-{E0863154-702A-40C1-AED5-18C8527D9EF8}"/>
    <pc:docChg chg="sldOrd">
      <pc:chgData name="IQRA KHATIB- 57498210048" userId="S::iqra.khatib48@svkmmumbai.onmicrosoft.com::a1982b54-866b-488f-ae07-a157c11ee7ec" providerId="AD" clId="Web-{E0863154-702A-40C1-AED5-18C8527D9EF8}" dt="2023-04-27T09:47:11.166" v="0"/>
      <pc:docMkLst>
        <pc:docMk/>
      </pc:docMkLst>
      <pc:sldChg chg="ord">
        <pc:chgData name="IQRA KHATIB- 57498210048" userId="S::iqra.khatib48@svkmmumbai.onmicrosoft.com::a1982b54-866b-488f-ae07-a157c11ee7ec" providerId="AD" clId="Web-{E0863154-702A-40C1-AED5-18C8527D9EF8}" dt="2023-04-27T09:47:11.166" v="0"/>
        <pc:sldMkLst>
          <pc:docMk/>
          <pc:sldMk cId="699475225" sldId="435"/>
        </pc:sldMkLst>
      </pc:sldChg>
    </pc:docChg>
  </pc:docChgLst>
  <pc:docChgLst>
    <pc:chgData name="VANSHITA SHAH-57498210007" userId="S::57498210007@svkmmumbai.onmicrosoft.com::42b60edf-e5d5-4593-adb5-fca85ea4e076" providerId="AD" clId="Web-{A0C139A8-8656-424F-B44D-8B648B382A5C}"/>
    <pc:docChg chg="modSld">
      <pc:chgData name="VANSHITA SHAH-57498210007" userId="S::57498210007@svkmmumbai.onmicrosoft.com::42b60edf-e5d5-4593-adb5-fca85ea4e076" providerId="AD" clId="Web-{A0C139A8-8656-424F-B44D-8B648B382A5C}" dt="2023-05-02T04:33:06.946" v="3" actId="1076"/>
      <pc:docMkLst>
        <pc:docMk/>
      </pc:docMkLst>
      <pc:sldChg chg="modSp">
        <pc:chgData name="VANSHITA SHAH-57498210007" userId="S::57498210007@svkmmumbai.onmicrosoft.com::42b60edf-e5d5-4593-adb5-fca85ea4e076" providerId="AD" clId="Web-{A0C139A8-8656-424F-B44D-8B648B382A5C}" dt="2023-05-02T04:25:46.071" v="1" actId="1076"/>
        <pc:sldMkLst>
          <pc:docMk/>
          <pc:sldMk cId="3974444077" sldId="401"/>
        </pc:sldMkLst>
        <pc:spChg chg="mod">
          <ac:chgData name="VANSHITA SHAH-57498210007" userId="S::57498210007@svkmmumbai.onmicrosoft.com::42b60edf-e5d5-4593-adb5-fca85ea4e076" providerId="AD" clId="Web-{A0C139A8-8656-424F-B44D-8B648B382A5C}" dt="2023-05-02T04:25:46.071" v="1" actId="1076"/>
          <ac:spMkLst>
            <pc:docMk/>
            <pc:sldMk cId="3974444077" sldId="401"/>
            <ac:spMk id="11" creationId="{3BB1B893-AE95-435F-A065-1179E09EDA8E}"/>
          </ac:spMkLst>
        </pc:spChg>
      </pc:sldChg>
      <pc:sldChg chg="modSp">
        <pc:chgData name="VANSHITA SHAH-57498210007" userId="S::57498210007@svkmmumbai.onmicrosoft.com::42b60edf-e5d5-4593-adb5-fca85ea4e076" providerId="AD" clId="Web-{A0C139A8-8656-424F-B44D-8B648B382A5C}" dt="2023-05-02T04:33:06.946" v="3" actId="1076"/>
        <pc:sldMkLst>
          <pc:docMk/>
          <pc:sldMk cId="2672753431" sldId="432"/>
        </pc:sldMkLst>
        <pc:spChg chg="mod">
          <ac:chgData name="VANSHITA SHAH-57498210007" userId="S::57498210007@svkmmumbai.onmicrosoft.com::42b60edf-e5d5-4593-adb5-fca85ea4e076" providerId="AD" clId="Web-{A0C139A8-8656-424F-B44D-8B648B382A5C}" dt="2023-05-02T04:33:06.946" v="3" actId="1076"/>
          <ac:spMkLst>
            <pc:docMk/>
            <pc:sldMk cId="2672753431" sldId="432"/>
            <ac:spMk id="3" creationId="{DD4EAEB8-4EE8-8B4F-14C1-1765BB0FFB4B}"/>
          </ac:spMkLst>
        </pc:spChg>
      </pc:sldChg>
    </pc:docChg>
  </pc:docChgLst>
  <pc:docChgLst>
    <pc:chgData name="RIYA MISHRA- 57498210054" userId="S::riya.mishra54@svkmmumbai.onmicrosoft.com::a041453d-cb4e-48f3-a414-60f792456aee" providerId="AD" clId="Web-{4599736A-1BB5-4F5D-9ABA-5968182F3008}"/>
    <pc:docChg chg="modSld">
      <pc:chgData name="RIYA MISHRA- 57498210054" userId="S::riya.mishra54@svkmmumbai.onmicrosoft.com::a041453d-cb4e-48f3-a414-60f792456aee" providerId="AD" clId="Web-{4599736A-1BB5-4F5D-9ABA-5968182F3008}" dt="2023-04-26T04:28:05.480" v="4" actId="20577"/>
      <pc:docMkLst>
        <pc:docMk/>
      </pc:docMkLst>
      <pc:sldChg chg="addSp delSp">
        <pc:chgData name="RIYA MISHRA- 57498210054" userId="S::riya.mishra54@svkmmumbai.onmicrosoft.com::a041453d-cb4e-48f3-a414-60f792456aee" providerId="AD" clId="Web-{4599736A-1BB5-4F5D-9ABA-5968182F3008}" dt="2023-04-26T03:53:23.031" v="1"/>
        <pc:sldMkLst>
          <pc:docMk/>
          <pc:sldMk cId="3269034382" sldId="391"/>
        </pc:sldMkLst>
        <pc:picChg chg="add del">
          <ac:chgData name="RIYA MISHRA- 57498210054" userId="S::riya.mishra54@svkmmumbai.onmicrosoft.com::a041453d-cb4e-48f3-a414-60f792456aee" providerId="AD" clId="Web-{4599736A-1BB5-4F5D-9ABA-5968182F3008}" dt="2023-04-26T03:53:23.031" v="1"/>
          <ac:picMkLst>
            <pc:docMk/>
            <pc:sldMk cId="3269034382" sldId="391"/>
            <ac:picMk id="5" creationId="{C1FC127B-78D3-464F-9164-5097F2208F80}"/>
          </ac:picMkLst>
        </pc:picChg>
      </pc:sldChg>
      <pc:sldChg chg="modSp">
        <pc:chgData name="RIYA MISHRA- 57498210054" userId="S::riya.mishra54@svkmmumbai.onmicrosoft.com::a041453d-cb4e-48f3-a414-60f792456aee" providerId="AD" clId="Web-{4599736A-1BB5-4F5D-9ABA-5968182F3008}" dt="2023-04-26T04:28:05.480" v="4" actId="20577"/>
        <pc:sldMkLst>
          <pc:docMk/>
          <pc:sldMk cId="4081608161" sldId="397"/>
        </pc:sldMkLst>
        <pc:spChg chg="mod">
          <ac:chgData name="RIYA MISHRA- 57498210054" userId="S::riya.mishra54@svkmmumbai.onmicrosoft.com::a041453d-cb4e-48f3-a414-60f792456aee" providerId="AD" clId="Web-{4599736A-1BB5-4F5D-9ABA-5968182F3008}" dt="2023-04-26T04:28:05.480" v="4" actId="20577"/>
          <ac:spMkLst>
            <pc:docMk/>
            <pc:sldMk cId="4081608161" sldId="397"/>
            <ac:spMk id="10" creationId="{2759FBBA-A8B9-471A-99C0-04921FC0623D}"/>
          </ac:spMkLst>
        </pc:spChg>
      </pc:sldChg>
    </pc:docChg>
  </pc:docChgLst>
  <pc:docChgLst>
    <pc:chgData name="SAAD KHAN- 57498210053" userId="136da8d8-31f8-4f7a-b31b-b26d2646bb23" providerId="ADAL" clId="{6F62A0F9-6F55-409C-8F5C-C4517D930480}"/>
    <pc:docChg chg="modSld">
      <pc:chgData name="SAAD KHAN- 57498210053" userId="136da8d8-31f8-4f7a-b31b-b26d2646bb23" providerId="ADAL" clId="{6F62A0F9-6F55-409C-8F5C-C4517D930480}" dt="2023-05-04T13:50:29.196" v="10" actId="20577"/>
      <pc:docMkLst>
        <pc:docMk/>
      </pc:docMkLst>
      <pc:sldChg chg="modSp mod">
        <pc:chgData name="SAAD KHAN- 57498210053" userId="136da8d8-31f8-4f7a-b31b-b26d2646bb23" providerId="ADAL" clId="{6F62A0F9-6F55-409C-8F5C-C4517D930480}" dt="2023-05-04T13:50:29.196" v="10" actId="20577"/>
        <pc:sldMkLst>
          <pc:docMk/>
          <pc:sldMk cId="3321984707" sldId="371"/>
        </pc:sldMkLst>
        <pc:spChg chg="mod">
          <ac:chgData name="SAAD KHAN- 57498210053" userId="136da8d8-31f8-4f7a-b31b-b26d2646bb23" providerId="ADAL" clId="{6F62A0F9-6F55-409C-8F5C-C4517D930480}" dt="2023-05-04T13:50:29.196" v="10" actId="20577"/>
          <ac:spMkLst>
            <pc:docMk/>
            <pc:sldMk cId="3321984707" sldId="371"/>
            <ac:spMk id="9" creationId="{32C9099F-07D5-4A99-8ED5-54E15FE2A748}"/>
          </ac:spMkLst>
        </pc:spChg>
      </pc:sldChg>
    </pc:docChg>
  </pc:docChgLst>
  <pc:docChgLst>
    <pc:chgData name="MANAV PAREKH-57498210041" userId="S::57498210041@svkmmumbai.onmicrosoft.com::6f980a9c-0454-4c1a-a874-dff675aca106" providerId="AD" clId="Web-{FC5D35B8-9535-4685-BE29-36EDF6657A61}"/>
    <pc:docChg chg="modSld">
      <pc:chgData name="MANAV PAREKH-57498210041" userId="S::57498210041@svkmmumbai.onmicrosoft.com::6f980a9c-0454-4c1a-a874-dff675aca106" providerId="AD" clId="Web-{FC5D35B8-9535-4685-BE29-36EDF6657A61}" dt="2023-04-26T04:27:21.916" v="2" actId="20577"/>
      <pc:docMkLst>
        <pc:docMk/>
      </pc:docMkLst>
      <pc:sldChg chg="modSp">
        <pc:chgData name="MANAV PAREKH-57498210041" userId="S::57498210041@svkmmumbai.onmicrosoft.com::6f980a9c-0454-4c1a-a874-dff675aca106" providerId="AD" clId="Web-{FC5D35B8-9535-4685-BE29-36EDF6657A61}" dt="2023-04-26T03:57:23.046" v="0" actId="1076"/>
        <pc:sldMkLst>
          <pc:docMk/>
          <pc:sldMk cId="1101628107" sldId="392"/>
        </pc:sldMkLst>
        <pc:spChg chg="mod">
          <ac:chgData name="MANAV PAREKH-57498210041" userId="S::57498210041@svkmmumbai.onmicrosoft.com::6f980a9c-0454-4c1a-a874-dff675aca106" providerId="AD" clId="Web-{FC5D35B8-9535-4685-BE29-36EDF6657A61}" dt="2023-04-26T03:57:23.046" v="0" actId="1076"/>
          <ac:spMkLst>
            <pc:docMk/>
            <pc:sldMk cId="1101628107" sldId="392"/>
            <ac:spMk id="7" creationId="{A08957DC-9427-46F4-B6C9-B68ABA152B8B}"/>
          </ac:spMkLst>
        </pc:spChg>
      </pc:sldChg>
      <pc:sldChg chg="modSp">
        <pc:chgData name="MANAV PAREKH-57498210041" userId="S::57498210041@svkmmumbai.onmicrosoft.com::6f980a9c-0454-4c1a-a874-dff675aca106" providerId="AD" clId="Web-{FC5D35B8-9535-4685-BE29-36EDF6657A61}" dt="2023-04-26T04:27:21.916" v="2" actId="20577"/>
        <pc:sldMkLst>
          <pc:docMk/>
          <pc:sldMk cId="4081608161" sldId="397"/>
        </pc:sldMkLst>
        <pc:spChg chg="mod">
          <ac:chgData name="MANAV PAREKH-57498210041" userId="S::57498210041@svkmmumbai.onmicrosoft.com::6f980a9c-0454-4c1a-a874-dff675aca106" providerId="AD" clId="Web-{FC5D35B8-9535-4685-BE29-36EDF6657A61}" dt="2023-04-26T04:27:21.916" v="2" actId="20577"/>
          <ac:spMkLst>
            <pc:docMk/>
            <pc:sldMk cId="4081608161" sldId="397"/>
            <ac:spMk id="10" creationId="{2759FBBA-A8B9-471A-99C0-04921FC0623D}"/>
          </ac:spMkLst>
        </pc:spChg>
      </pc:sldChg>
    </pc:docChg>
  </pc:docChgLst>
  <pc:docChgLst>
    <pc:chgData name="Manish Solanki" userId="S::manish.solanki@sbmp.ac.in::d5880136-5bff-4a9d-a295-427e617511be" providerId="AD" clId="Web-{25D0ECC0-6742-48FA-9870-F8A03E4CDA60}"/>
    <pc:docChg chg="addSld modSld sldOrd">
      <pc:chgData name="Manish Solanki" userId="S::manish.solanki@sbmp.ac.in::d5880136-5bff-4a9d-a295-427e617511be" providerId="AD" clId="Web-{25D0ECC0-6742-48FA-9870-F8A03E4CDA60}" dt="2023-05-21T06:50:30.556" v="10"/>
      <pc:docMkLst>
        <pc:docMk/>
      </pc:docMkLst>
      <pc:sldChg chg="addSp delSp modSp add ord replId">
        <pc:chgData name="Manish Solanki" userId="S::manish.solanki@sbmp.ac.in::d5880136-5bff-4a9d-a295-427e617511be" providerId="AD" clId="Web-{25D0ECC0-6742-48FA-9870-F8A03E4CDA60}" dt="2023-05-21T06:50:30.556" v="10"/>
        <pc:sldMkLst>
          <pc:docMk/>
          <pc:sldMk cId="1042210760" sldId="443"/>
        </pc:sldMkLst>
        <pc:spChg chg="del">
          <ac:chgData name="Manish Solanki" userId="S::manish.solanki@sbmp.ac.in::d5880136-5bff-4a9d-a295-427e617511be" providerId="AD" clId="Web-{25D0ECC0-6742-48FA-9870-F8A03E4CDA60}" dt="2023-05-21T06:48:51.835" v="1"/>
          <ac:spMkLst>
            <pc:docMk/>
            <pc:sldMk cId="1042210760" sldId="443"/>
            <ac:spMk id="3" creationId="{E9B51BA1-A0BA-4B08-BC4E-9AEB2112E931}"/>
          </ac:spMkLst>
        </pc:spChg>
        <pc:spChg chg="add mod">
          <ac:chgData name="Manish Solanki" userId="S::manish.solanki@sbmp.ac.in::d5880136-5bff-4a9d-a295-427e617511be" providerId="AD" clId="Web-{25D0ECC0-6742-48FA-9870-F8A03E4CDA60}" dt="2023-05-21T06:49:31.289" v="6" actId="14100"/>
          <ac:spMkLst>
            <pc:docMk/>
            <pc:sldMk cId="1042210760" sldId="443"/>
            <ac:spMk id="4" creationId="{F16F5193-C19D-B117-EC08-28FDD78C17CA}"/>
          </ac:spMkLst>
        </pc:spChg>
        <pc:picChg chg="add del mod">
          <ac:chgData name="Manish Solanki" userId="S::manish.solanki@sbmp.ac.in::d5880136-5bff-4a9d-a295-427e617511be" providerId="AD" clId="Web-{25D0ECC0-6742-48FA-9870-F8A03E4CDA60}" dt="2023-05-21T06:49:09.461" v="3"/>
          <ac:picMkLst>
            <pc:docMk/>
            <pc:sldMk cId="1042210760" sldId="443"/>
            <ac:picMk id="5" creationId="{70861F51-2C92-E90C-E191-CC229903966E}"/>
          </ac:picMkLst>
        </pc:picChg>
      </pc:sldChg>
    </pc:docChg>
  </pc:docChgLst>
  <pc:docChgLst>
    <pc:chgData name="SAHIL SINGH- 57498210050" userId="S::sahil.singh50@svkmmumbai.onmicrosoft.com::28427248-5ad5-4dde-85e4-5fd4ec0a365e" providerId="AD" clId="Web-{B6D7FEEF-200B-4475-8076-1C94ABB14294}"/>
    <pc:docChg chg="modSld">
      <pc:chgData name="SAHIL SINGH- 57498210050" userId="S::sahil.singh50@svkmmumbai.onmicrosoft.com::28427248-5ad5-4dde-85e4-5fd4ec0a365e" providerId="AD" clId="Web-{B6D7FEEF-200B-4475-8076-1C94ABB14294}" dt="2023-04-26T04:27:12.683" v="1" actId="1076"/>
      <pc:docMkLst>
        <pc:docMk/>
      </pc:docMkLst>
      <pc:sldChg chg="modSp">
        <pc:chgData name="SAHIL SINGH- 57498210050" userId="S::sahil.singh50@svkmmumbai.onmicrosoft.com::28427248-5ad5-4dde-85e4-5fd4ec0a365e" providerId="AD" clId="Web-{B6D7FEEF-200B-4475-8076-1C94ABB14294}" dt="2023-04-26T04:27:12.683" v="1" actId="1076"/>
        <pc:sldMkLst>
          <pc:docMk/>
          <pc:sldMk cId="849262369" sldId="396"/>
        </pc:sldMkLst>
        <pc:spChg chg="mod">
          <ac:chgData name="SAHIL SINGH- 57498210050" userId="S::sahil.singh50@svkmmumbai.onmicrosoft.com::28427248-5ad5-4dde-85e4-5fd4ec0a365e" providerId="AD" clId="Web-{B6D7FEEF-200B-4475-8076-1C94ABB14294}" dt="2023-04-26T04:27:12.683" v="1" actId="1076"/>
          <ac:spMkLst>
            <pc:docMk/>
            <pc:sldMk cId="849262369" sldId="396"/>
            <ac:spMk id="7" creationId="{3F1F61BC-2563-4AE3-A6E9-1D3A66317C1A}"/>
          </ac:spMkLst>
        </pc:spChg>
      </pc:sldChg>
    </pc:docChg>
  </pc:docChgLst>
  <pc:docChgLst>
    <pc:chgData name="VANSHITA SHAH-57498210007" userId="S::57498210007@svkmmumbai.onmicrosoft.com::42b60edf-e5d5-4593-adb5-fca85ea4e076" providerId="AD" clId="Web-{01BE1B7F-39E0-4D8F-8361-635E5A834D91}"/>
    <pc:docChg chg="modSld">
      <pc:chgData name="VANSHITA SHAH-57498210007" userId="S::57498210007@svkmmumbai.onmicrosoft.com::42b60edf-e5d5-4593-adb5-fca85ea4e076" providerId="AD" clId="Web-{01BE1B7F-39E0-4D8F-8361-635E5A834D91}" dt="2023-04-28T03:41:41.992" v="1" actId="1076"/>
      <pc:docMkLst>
        <pc:docMk/>
      </pc:docMkLst>
      <pc:sldChg chg="modSp">
        <pc:chgData name="VANSHITA SHAH-57498210007" userId="S::57498210007@svkmmumbai.onmicrosoft.com::42b60edf-e5d5-4593-adb5-fca85ea4e076" providerId="AD" clId="Web-{01BE1B7F-39E0-4D8F-8361-635E5A834D91}" dt="2023-04-28T03:41:41.992" v="1" actId="1076"/>
        <pc:sldMkLst>
          <pc:docMk/>
          <pc:sldMk cId="3269034382" sldId="391"/>
        </pc:sldMkLst>
        <pc:picChg chg="mod">
          <ac:chgData name="VANSHITA SHAH-57498210007" userId="S::57498210007@svkmmumbai.onmicrosoft.com::42b60edf-e5d5-4593-adb5-fca85ea4e076" providerId="AD" clId="Web-{01BE1B7F-39E0-4D8F-8361-635E5A834D91}" dt="2023-04-28T03:41:41.992" v="1" actId="1076"/>
          <ac:picMkLst>
            <pc:docMk/>
            <pc:sldMk cId="3269034382" sldId="391"/>
            <ac:picMk id="2" creationId="{AE498187-C5A3-4C8E-9321-D0B245A21ED9}"/>
          </ac:picMkLst>
        </pc:picChg>
      </pc:sldChg>
    </pc:docChg>
  </pc:docChgLst>
  <pc:docChgLst>
    <pc:chgData name="TANAY RAMBHIA-57498210017" userId="S::57498210017@svkmmumbai.onmicrosoft.com::94cab55b-26c1-46a0-b3a2-b3e9f6fcd88a" providerId="AD" clId="Web-{FF3FCC47-8BCE-40A4-A32D-273369B16DC9}"/>
    <pc:docChg chg="modSld">
      <pc:chgData name="TANAY RAMBHIA-57498210017" userId="S::57498210017@svkmmumbai.onmicrosoft.com::94cab55b-26c1-46a0-b3a2-b3e9f6fcd88a" providerId="AD" clId="Web-{FF3FCC47-8BCE-40A4-A32D-273369B16DC9}" dt="2023-05-01T17:12:36.137" v="3" actId="20577"/>
      <pc:docMkLst>
        <pc:docMk/>
      </pc:docMkLst>
      <pc:sldChg chg="modSp">
        <pc:chgData name="TANAY RAMBHIA-57498210017" userId="S::57498210017@svkmmumbai.onmicrosoft.com::94cab55b-26c1-46a0-b3a2-b3e9f6fcd88a" providerId="AD" clId="Web-{FF3FCC47-8BCE-40A4-A32D-273369B16DC9}" dt="2023-05-01T17:12:36.137" v="3" actId="20577"/>
        <pc:sldMkLst>
          <pc:docMk/>
          <pc:sldMk cId="34416754" sldId="409"/>
        </pc:sldMkLst>
        <pc:spChg chg="mod">
          <ac:chgData name="TANAY RAMBHIA-57498210017" userId="S::57498210017@svkmmumbai.onmicrosoft.com::94cab55b-26c1-46a0-b3a2-b3e9f6fcd88a" providerId="AD" clId="Web-{FF3FCC47-8BCE-40A4-A32D-273369B16DC9}" dt="2023-05-01T17:12:36.137" v="3" actId="20577"/>
          <ac:spMkLst>
            <pc:docMk/>
            <pc:sldMk cId="34416754" sldId="409"/>
            <ac:spMk id="5" creationId="{7229F4B0-EAEF-BB69-CEBB-65E9317D2589}"/>
          </ac:spMkLst>
        </pc:spChg>
      </pc:sldChg>
    </pc:docChg>
  </pc:docChgLst>
  <pc:docChgLst>
    <pc:chgData name="ANSH BHUNGALIYA- 57498210039" userId="S::ansh.bhungaliya39@svkmmumbai.onmicrosoft.com::02cc56c3-5b64-4d65-be46-6435b4d67d44" providerId="AD" clId="Web-{934EF85E-E751-4B2A-88E6-FAE900E10DF7}"/>
    <pc:docChg chg="modSld">
      <pc:chgData name="ANSH BHUNGALIYA- 57498210039" userId="S::ansh.bhungaliya39@svkmmumbai.onmicrosoft.com::02cc56c3-5b64-4d65-be46-6435b4d67d44" providerId="AD" clId="Web-{934EF85E-E751-4B2A-88E6-FAE900E10DF7}" dt="2023-05-14T05:40:54.117" v="3" actId="1076"/>
      <pc:docMkLst>
        <pc:docMk/>
      </pc:docMkLst>
      <pc:sldChg chg="modSp">
        <pc:chgData name="ANSH BHUNGALIYA- 57498210039" userId="S::ansh.bhungaliya39@svkmmumbai.onmicrosoft.com::02cc56c3-5b64-4d65-be46-6435b4d67d44" providerId="AD" clId="Web-{934EF85E-E751-4B2A-88E6-FAE900E10DF7}" dt="2023-05-14T05:39:54.693" v="0" actId="1076"/>
        <pc:sldMkLst>
          <pc:docMk/>
          <pc:sldMk cId="1389220085" sldId="354"/>
        </pc:sldMkLst>
        <pc:picChg chg="mod">
          <ac:chgData name="ANSH BHUNGALIYA- 57498210039" userId="S::ansh.bhungaliya39@svkmmumbai.onmicrosoft.com::02cc56c3-5b64-4d65-be46-6435b4d67d44" providerId="AD" clId="Web-{934EF85E-E751-4B2A-88E6-FAE900E10DF7}" dt="2023-05-14T05:39:54.693" v="0" actId="1076"/>
          <ac:picMkLst>
            <pc:docMk/>
            <pc:sldMk cId="1389220085" sldId="354"/>
            <ac:picMk id="2050" creationId="{B10EDE12-68C1-427E-A73D-46F13C290AA2}"/>
          </ac:picMkLst>
        </pc:picChg>
      </pc:sldChg>
      <pc:sldChg chg="modSp">
        <pc:chgData name="ANSH BHUNGALIYA- 57498210039" userId="S::ansh.bhungaliya39@svkmmumbai.onmicrosoft.com::02cc56c3-5b64-4d65-be46-6435b4d67d44" providerId="AD" clId="Web-{934EF85E-E751-4B2A-88E6-FAE900E10DF7}" dt="2023-05-14T05:40:54.117" v="3" actId="1076"/>
        <pc:sldMkLst>
          <pc:docMk/>
          <pc:sldMk cId="3269034382" sldId="391"/>
        </pc:sldMkLst>
        <pc:picChg chg="mod">
          <ac:chgData name="ANSH BHUNGALIYA- 57498210039" userId="S::ansh.bhungaliya39@svkmmumbai.onmicrosoft.com::02cc56c3-5b64-4d65-be46-6435b4d67d44" providerId="AD" clId="Web-{934EF85E-E751-4B2A-88E6-FAE900E10DF7}" dt="2023-05-14T05:40:54.117" v="3" actId="1076"/>
          <ac:picMkLst>
            <pc:docMk/>
            <pc:sldMk cId="3269034382" sldId="391"/>
            <ac:picMk id="5" creationId="{C1FC127B-78D3-464F-9164-5097F2208F80}"/>
          </ac:picMkLst>
        </pc:picChg>
      </pc:sldChg>
    </pc:docChg>
  </pc:docChgLst>
  <pc:docChgLst>
    <pc:chgData name="SUJAL DUBERIA - 57498210062" userId="S::sujal.duberia62@svkmmumbai.onmicrosoft.com::3624a916-ec34-4a4c-a917-b98a36888096" providerId="AD" clId="Web-{A576A826-096A-450C-A3C1-A3C657853D64}"/>
    <pc:docChg chg="modSld">
      <pc:chgData name="SUJAL DUBERIA - 57498210062" userId="S::sujal.duberia62@svkmmumbai.onmicrosoft.com::3624a916-ec34-4a4c-a917-b98a36888096" providerId="AD" clId="Web-{A576A826-096A-450C-A3C1-A3C657853D64}" dt="2023-04-26T04:27:13.831" v="0" actId="1076"/>
      <pc:docMkLst>
        <pc:docMk/>
      </pc:docMkLst>
      <pc:sldChg chg="modSp">
        <pc:chgData name="SUJAL DUBERIA - 57498210062" userId="S::sujal.duberia62@svkmmumbai.onmicrosoft.com::3624a916-ec34-4a4c-a917-b98a36888096" providerId="AD" clId="Web-{A576A826-096A-450C-A3C1-A3C657853D64}" dt="2023-04-26T04:27:13.831" v="0" actId="1076"/>
        <pc:sldMkLst>
          <pc:docMk/>
          <pc:sldMk cId="2506786640" sldId="399"/>
        </pc:sldMkLst>
        <pc:spChg chg="mod">
          <ac:chgData name="SUJAL DUBERIA - 57498210062" userId="S::sujal.duberia62@svkmmumbai.onmicrosoft.com::3624a916-ec34-4a4c-a917-b98a36888096" providerId="AD" clId="Web-{A576A826-096A-450C-A3C1-A3C657853D64}" dt="2023-04-26T04:27:13.831" v="0" actId="1076"/>
          <ac:spMkLst>
            <pc:docMk/>
            <pc:sldMk cId="2506786640" sldId="399"/>
            <ac:spMk id="5" creationId="{B31AF44D-B6A1-4302-B099-6712E26EC22D}"/>
          </ac:spMkLst>
        </pc:spChg>
      </pc:sldChg>
    </pc:docChg>
  </pc:docChgLst>
  <pc:docChgLst>
    <pc:chgData name="TANAY RAMBHIA-57498210017" userId="S::57498210017@svkmmumbai.onmicrosoft.com::94cab55b-26c1-46a0-b3a2-b3e9f6fcd88a" providerId="AD" clId="Web-{8F105B21-2C2B-4B41-877B-82C1BF8DC067}"/>
    <pc:docChg chg="modSld">
      <pc:chgData name="TANAY RAMBHIA-57498210017" userId="S::57498210017@svkmmumbai.onmicrosoft.com::94cab55b-26c1-46a0-b3a2-b3e9f6fcd88a" providerId="AD" clId="Web-{8F105B21-2C2B-4B41-877B-82C1BF8DC067}" dt="2023-04-27T17:07:24.335" v="2" actId="14100"/>
      <pc:docMkLst>
        <pc:docMk/>
      </pc:docMkLst>
      <pc:sldChg chg="modSp">
        <pc:chgData name="TANAY RAMBHIA-57498210017" userId="S::57498210017@svkmmumbai.onmicrosoft.com::94cab55b-26c1-46a0-b3a2-b3e9f6fcd88a" providerId="AD" clId="Web-{8F105B21-2C2B-4B41-877B-82C1BF8DC067}" dt="2023-04-27T17:07:24.335" v="2" actId="14100"/>
        <pc:sldMkLst>
          <pc:docMk/>
          <pc:sldMk cId="3523323589" sldId="395"/>
        </pc:sldMkLst>
        <pc:spChg chg="mod">
          <ac:chgData name="TANAY RAMBHIA-57498210017" userId="S::57498210017@svkmmumbai.onmicrosoft.com::94cab55b-26c1-46a0-b3a2-b3e9f6fcd88a" providerId="AD" clId="Web-{8F105B21-2C2B-4B41-877B-82C1BF8DC067}" dt="2023-04-27T17:07:24.335" v="2" actId="14100"/>
          <ac:spMkLst>
            <pc:docMk/>
            <pc:sldMk cId="3523323589" sldId="395"/>
            <ac:spMk id="6" creationId="{29CDC7D7-7554-426C-8CC1-2309466A26EB}"/>
          </ac:spMkLst>
        </pc:spChg>
        <pc:picChg chg="mod">
          <ac:chgData name="TANAY RAMBHIA-57498210017" userId="S::57498210017@svkmmumbai.onmicrosoft.com::94cab55b-26c1-46a0-b3a2-b3e9f6fcd88a" providerId="AD" clId="Web-{8F105B21-2C2B-4B41-877B-82C1BF8DC067}" dt="2023-04-27T17:05:14.285" v="0" actId="1076"/>
          <ac:picMkLst>
            <pc:docMk/>
            <pc:sldMk cId="3523323589" sldId="395"/>
            <ac:picMk id="2" creationId="{AE498187-C5A3-4C8E-9321-D0B245A21ED9}"/>
          </ac:picMkLst>
        </pc:picChg>
      </pc:sldChg>
    </pc:docChg>
  </pc:docChgLst>
  <pc:docChgLst>
    <pc:chgData name="SHUBHAM GALA- 57498210038" userId="S::shubham.gala38@svkmmumbai.onmicrosoft.com::4f5db6c0-fef8-4f0e-a43c-fa2e44e125bc" providerId="AD" clId="Web-{FE8BD021-3C5A-4181-9460-1012EE48341F}"/>
    <pc:docChg chg="addSld">
      <pc:chgData name="SHUBHAM GALA- 57498210038" userId="S::shubham.gala38@svkmmumbai.onmicrosoft.com::4f5db6c0-fef8-4f0e-a43c-fa2e44e125bc" providerId="AD" clId="Web-{FE8BD021-3C5A-4181-9460-1012EE48341F}" dt="2023-05-08T23:29:28.989" v="0"/>
      <pc:docMkLst>
        <pc:docMk/>
      </pc:docMkLst>
      <pc:sldChg chg="new">
        <pc:chgData name="SHUBHAM GALA- 57498210038" userId="S::shubham.gala38@svkmmumbai.onmicrosoft.com::4f5db6c0-fef8-4f0e-a43c-fa2e44e125bc" providerId="AD" clId="Web-{FE8BD021-3C5A-4181-9460-1012EE48341F}" dt="2023-05-08T23:29:28.989" v="0"/>
        <pc:sldMkLst>
          <pc:docMk/>
          <pc:sldMk cId="2471242591" sldId="442"/>
        </pc:sldMkLst>
      </pc:sldChg>
    </pc:docChg>
  </pc:docChgLst>
  <pc:docChgLst>
    <pc:chgData name="RIYA MISHRA- 57498210054" userId="S::riya.mishra54@svkmmumbai.onmicrosoft.com::a041453d-cb4e-48f3-a414-60f792456aee" providerId="AD" clId="Web-{CC1A2438-6F14-4576-87BE-4232CC6A9768}"/>
    <pc:docChg chg="modSld">
      <pc:chgData name="RIYA MISHRA- 57498210054" userId="S::riya.mishra54@svkmmumbai.onmicrosoft.com::a041453d-cb4e-48f3-a414-60f792456aee" providerId="AD" clId="Web-{CC1A2438-6F14-4576-87BE-4232CC6A9768}" dt="2023-04-26T04:41:16.221" v="0" actId="1076"/>
      <pc:docMkLst>
        <pc:docMk/>
      </pc:docMkLst>
      <pc:sldChg chg="modSp">
        <pc:chgData name="RIYA MISHRA- 57498210054" userId="S::riya.mishra54@svkmmumbai.onmicrosoft.com::a041453d-cb4e-48f3-a414-60f792456aee" providerId="AD" clId="Web-{CC1A2438-6F14-4576-87BE-4232CC6A9768}" dt="2023-04-26T04:41:16.221" v="0" actId="1076"/>
        <pc:sldMkLst>
          <pc:docMk/>
          <pc:sldMk cId="2290917344" sldId="402"/>
        </pc:sldMkLst>
        <pc:spChg chg="mod">
          <ac:chgData name="RIYA MISHRA- 57498210054" userId="S::riya.mishra54@svkmmumbai.onmicrosoft.com::a041453d-cb4e-48f3-a414-60f792456aee" providerId="AD" clId="Web-{CC1A2438-6F14-4576-87BE-4232CC6A9768}" dt="2023-04-26T04:41:16.221" v="0" actId="1076"/>
          <ac:spMkLst>
            <pc:docMk/>
            <pc:sldMk cId="2290917344" sldId="402"/>
            <ac:spMk id="6" creationId="{A6A19A92-EFF4-4131-B61B-81F07EEAAE07}"/>
          </ac:spMkLst>
        </pc:spChg>
      </pc:sldChg>
    </pc:docChg>
  </pc:docChgLst>
  <pc:docChgLst>
    <pc:chgData name="ZINEERA KAZI - 57498220057" userId="S::zineera.kazi057@svkmmumbai.onmicrosoft.com::496ae705-e10f-41a3-a1c0-748cf65f67f6" providerId="AD" clId="Web-{C9B857D4-7B1A-42D7-AF1A-2D6B324BD621}"/>
    <pc:docChg chg="modSld">
      <pc:chgData name="ZINEERA KAZI - 57498220057" userId="S::zineera.kazi057@svkmmumbai.onmicrosoft.com::496ae705-e10f-41a3-a1c0-748cf65f67f6" providerId="AD" clId="Web-{C9B857D4-7B1A-42D7-AF1A-2D6B324BD621}" dt="2023-04-26T05:20:53.693" v="11" actId="1076"/>
      <pc:docMkLst>
        <pc:docMk/>
      </pc:docMkLst>
      <pc:sldChg chg="modSp">
        <pc:chgData name="ZINEERA KAZI - 57498220057" userId="S::zineera.kazi057@svkmmumbai.onmicrosoft.com::496ae705-e10f-41a3-a1c0-748cf65f67f6" providerId="AD" clId="Web-{C9B857D4-7B1A-42D7-AF1A-2D6B324BD621}" dt="2023-04-26T04:51:57.256" v="6" actId="1076"/>
        <pc:sldMkLst>
          <pc:docMk/>
          <pc:sldMk cId="1755904282" sldId="363"/>
        </pc:sldMkLst>
        <pc:spChg chg="mod">
          <ac:chgData name="ZINEERA KAZI - 57498220057" userId="S::zineera.kazi057@svkmmumbai.onmicrosoft.com::496ae705-e10f-41a3-a1c0-748cf65f67f6" providerId="AD" clId="Web-{C9B857D4-7B1A-42D7-AF1A-2D6B324BD621}" dt="2023-04-26T04:51:57.256" v="6" actId="1076"/>
          <ac:spMkLst>
            <pc:docMk/>
            <pc:sldMk cId="1755904282" sldId="363"/>
            <ac:spMk id="6" creationId="{24BC8E5B-4DD7-4D93-8BBD-B62C6D886FD5}"/>
          </ac:spMkLst>
        </pc:spChg>
      </pc:sldChg>
      <pc:sldChg chg="modSp">
        <pc:chgData name="ZINEERA KAZI - 57498220057" userId="S::zineera.kazi057@svkmmumbai.onmicrosoft.com::496ae705-e10f-41a3-a1c0-748cf65f67f6" providerId="AD" clId="Web-{C9B857D4-7B1A-42D7-AF1A-2D6B324BD621}" dt="2023-04-26T04:56:24.499" v="7"/>
        <pc:sldMkLst>
          <pc:docMk/>
          <pc:sldMk cId="3078924987" sldId="383"/>
        </pc:sldMkLst>
        <pc:spChg chg="mod">
          <ac:chgData name="ZINEERA KAZI - 57498220057" userId="S::zineera.kazi057@svkmmumbai.onmicrosoft.com::496ae705-e10f-41a3-a1c0-748cf65f67f6" providerId="AD" clId="Web-{C9B857D4-7B1A-42D7-AF1A-2D6B324BD621}" dt="2023-04-26T04:56:24.499" v="7"/>
          <ac:spMkLst>
            <pc:docMk/>
            <pc:sldMk cId="3078924987" sldId="383"/>
            <ac:spMk id="6" creationId="{515BA97A-C606-4195-A519-BA2F67663133}"/>
          </ac:spMkLst>
        </pc:spChg>
      </pc:sldChg>
      <pc:sldChg chg="modSp">
        <pc:chgData name="ZINEERA KAZI - 57498220057" userId="S::zineera.kazi057@svkmmumbai.onmicrosoft.com::496ae705-e10f-41a3-a1c0-748cf65f67f6" providerId="AD" clId="Web-{C9B857D4-7B1A-42D7-AF1A-2D6B324BD621}" dt="2023-04-26T05:20:53.693" v="11" actId="1076"/>
        <pc:sldMkLst>
          <pc:docMk/>
          <pc:sldMk cId="3018977501" sldId="387"/>
        </pc:sldMkLst>
        <pc:picChg chg="mod">
          <ac:chgData name="ZINEERA KAZI - 57498220057" userId="S::zineera.kazi057@svkmmumbai.onmicrosoft.com::496ae705-e10f-41a3-a1c0-748cf65f67f6" providerId="AD" clId="Web-{C9B857D4-7B1A-42D7-AF1A-2D6B324BD621}" dt="2023-04-26T05:20:50.224" v="9" actId="1076"/>
          <ac:picMkLst>
            <pc:docMk/>
            <pc:sldMk cId="3018977501" sldId="387"/>
            <ac:picMk id="2" creationId="{AE498187-C5A3-4C8E-9321-D0B245A21ED9}"/>
          </ac:picMkLst>
        </pc:picChg>
        <pc:picChg chg="mod">
          <ac:chgData name="ZINEERA KAZI - 57498220057" userId="S::zineera.kazi057@svkmmumbai.onmicrosoft.com::496ae705-e10f-41a3-a1c0-748cf65f67f6" providerId="AD" clId="Web-{C9B857D4-7B1A-42D7-AF1A-2D6B324BD621}" dt="2023-04-26T05:20:53.693" v="11" actId="1076"/>
          <ac:picMkLst>
            <pc:docMk/>
            <pc:sldMk cId="3018977501" sldId="387"/>
            <ac:picMk id="6" creationId="{79A13DE7-0467-49A9-8F75-317F77656E45}"/>
          </ac:picMkLst>
        </pc:picChg>
      </pc:sldChg>
      <pc:sldChg chg="modSp">
        <pc:chgData name="ZINEERA KAZI - 57498220057" userId="S::zineera.kazi057@svkmmumbai.onmicrosoft.com::496ae705-e10f-41a3-a1c0-748cf65f67f6" providerId="AD" clId="Web-{C9B857D4-7B1A-42D7-AF1A-2D6B324BD621}" dt="2023-04-26T04:33:08.251" v="0" actId="1076"/>
        <pc:sldMkLst>
          <pc:docMk/>
          <pc:sldMk cId="3523323589" sldId="395"/>
        </pc:sldMkLst>
        <pc:spChg chg="mod">
          <ac:chgData name="ZINEERA KAZI - 57498220057" userId="S::zineera.kazi057@svkmmumbai.onmicrosoft.com::496ae705-e10f-41a3-a1c0-748cf65f67f6" providerId="AD" clId="Web-{C9B857D4-7B1A-42D7-AF1A-2D6B324BD621}" dt="2023-04-26T04:33:08.251" v="0" actId="1076"/>
          <ac:spMkLst>
            <pc:docMk/>
            <pc:sldMk cId="3523323589" sldId="395"/>
            <ac:spMk id="6" creationId="{29CDC7D7-7554-426C-8CC1-2309466A26EB}"/>
          </ac:spMkLst>
        </pc:spChg>
      </pc:sldChg>
      <pc:sldChg chg="modSp">
        <pc:chgData name="ZINEERA KAZI - 57498220057" userId="S::zineera.kazi057@svkmmumbai.onmicrosoft.com::496ae705-e10f-41a3-a1c0-748cf65f67f6" providerId="AD" clId="Web-{C9B857D4-7B1A-42D7-AF1A-2D6B324BD621}" dt="2023-04-26T04:43:02.207" v="5" actId="1076"/>
        <pc:sldMkLst>
          <pc:docMk/>
          <pc:sldMk cId="4081608161" sldId="397"/>
        </pc:sldMkLst>
        <pc:spChg chg="mod">
          <ac:chgData name="ZINEERA KAZI - 57498220057" userId="S::zineera.kazi057@svkmmumbai.onmicrosoft.com::496ae705-e10f-41a3-a1c0-748cf65f67f6" providerId="AD" clId="Web-{C9B857D4-7B1A-42D7-AF1A-2D6B324BD621}" dt="2023-04-26T04:43:02.207" v="5" actId="1076"/>
          <ac:spMkLst>
            <pc:docMk/>
            <pc:sldMk cId="4081608161" sldId="397"/>
            <ac:spMk id="4" creationId="{90C37CC5-C299-693B-2E27-74E2AE4D9AA4}"/>
          </ac:spMkLst>
        </pc:spChg>
        <pc:spChg chg="mod">
          <ac:chgData name="ZINEERA KAZI - 57498220057" userId="S::zineera.kazi057@svkmmumbai.onmicrosoft.com::496ae705-e10f-41a3-a1c0-748cf65f67f6" providerId="AD" clId="Web-{C9B857D4-7B1A-42D7-AF1A-2D6B324BD621}" dt="2023-04-26T04:42:52.785" v="3" actId="20577"/>
          <ac:spMkLst>
            <pc:docMk/>
            <pc:sldMk cId="4081608161" sldId="397"/>
            <ac:spMk id="10" creationId="{2759FBBA-A8B9-471A-99C0-04921FC0623D}"/>
          </ac:spMkLst>
        </pc:spChg>
      </pc:sldChg>
    </pc:docChg>
  </pc:docChgLst>
  <pc:docChgLst>
    <pc:chgData name="MANAV PAREKH-57498210041" userId="S::57498210041@svkmmumbai.onmicrosoft.com::6f980a9c-0454-4c1a-a874-dff675aca106" providerId="AD" clId="Web-{78386DF8-1779-47A9-BAD8-366326B9D8CE}"/>
    <pc:docChg chg="modSld">
      <pc:chgData name="MANAV PAREKH-57498210041" userId="S::57498210041@svkmmumbai.onmicrosoft.com::6f980a9c-0454-4c1a-a874-dff675aca106" providerId="AD" clId="Web-{78386DF8-1779-47A9-BAD8-366326B9D8CE}" dt="2023-05-01T11:01:30.113" v="1" actId="1076"/>
      <pc:docMkLst>
        <pc:docMk/>
      </pc:docMkLst>
      <pc:sldChg chg="modSp">
        <pc:chgData name="MANAV PAREKH-57498210041" userId="S::57498210041@svkmmumbai.onmicrosoft.com::6f980a9c-0454-4c1a-a874-dff675aca106" providerId="AD" clId="Web-{78386DF8-1779-47A9-BAD8-366326B9D8CE}" dt="2023-05-01T11:01:30.113" v="1" actId="1076"/>
        <pc:sldMkLst>
          <pc:docMk/>
          <pc:sldMk cId="3269034382" sldId="391"/>
        </pc:sldMkLst>
        <pc:picChg chg="mod">
          <ac:chgData name="MANAV PAREKH-57498210041" userId="S::57498210041@svkmmumbai.onmicrosoft.com::6f980a9c-0454-4c1a-a874-dff675aca106" providerId="AD" clId="Web-{78386DF8-1779-47A9-BAD8-366326B9D8CE}" dt="2023-05-01T11:01:30.113" v="1" actId="1076"/>
          <ac:picMkLst>
            <pc:docMk/>
            <pc:sldMk cId="3269034382" sldId="391"/>
            <ac:picMk id="5" creationId="{C1FC127B-78D3-464F-9164-5097F2208F80}"/>
          </ac:picMkLst>
        </pc:picChg>
      </pc:sldChg>
    </pc:docChg>
  </pc:docChgLst>
  <pc:docChgLst>
    <pc:chgData name="PALAK BARIA-57498210012" userId="S::57498210012@svkmmumbai.onmicrosoft.com::e79987a5-965c-41ad-9f49-89d69f4bf00a" providerId="AD" clId="Web-{E101AE74-E3F0-4FA4-9E80-6E34FDABEC92}"/>
    <pc:docChg chg="sldOrd">
      <pc:chgData name="PALAK BARIA-57498210012" userId="S::57498210012@svkmmumbai.onmicrosoft.com::e79987a5-965c-41ad-9f49-89d69f4bf00a" providerId="AD" clId="Web-{E101AE74-E3F0-4FA4-9E80-6E34FDABEC92}" dt="2023-04-28T04:22:42.012" v="0"/>
      <pc:docMkLst>
        <pc:docMk/>
      </pc:docMkLst>
      <pc:sldChg chg="ord">
        <pc:chgData name="PALAK BARIA-57498210012" userId="S::57498210012@svkmmumbai.onmicrosoft.com::e79987a5-965c-41ad-9f49-89d69f4bf00a" providerId="AD" clId="Web-{E101AE74-E3F0-4FA4-9E80-6E34FDABEC92}" dt="2023-04-28T04:22:42.012" v="0"/>
        <pc:sldMkLst>
          <pc:docMk/>
          <pc:sldMk cId="2672753431" sldId="432"/>
        </pc:sldMkLst>
      </pc:sldChg>
    </pc:docChg>
  </pc:docChgLst>
  <pc:docChgLst>
    <pc:chgData name="ANSH BHUNGALIYA- 57498210039" userId="S::ansh.bhungaliya39@svkmmumbai.onmicrosoft.com::02cc56c3-5b64-4d65-be46-6435b4d67d44" providerId="AD" clId="Web-{1FA027E5-00DE-4014-AF05-81F9F94AF0C8}"/>
    <pc:docChg chg="modSld">
      <pc:chgData name="ANSH BHUNGALIYA- 57498210039" userId="S::ansh.bhungaliya39@svkmmumbai.onmicrosoft.com::02cc56c3-5b64-4d65-be46-6435b4d67d44" providerId="AD" clId="Web-{1FA027E5-00DE-4014-AF05-81F9F94AF0C8}" dt="2023-04-27T09:29:05.598" v="7" actId="1076"/>
      <pc:docMkLst>
        <pc:docMk/>
      </pc:docMkLst>
      <pc:sldChg chg="modSp">
        <pc:chgData name="ANSH BHUNGALIYA- 57498210039" userId="S::ansh.bhungaliya39@svkmmumbai.onmicrosoft.com::02cc56c3-5b64-4d65-be46-6435b4d67d44" providerId="AD" clId="Web-{1FA027E5-00DE-4014-AF05-81F9F94AF0C8}" dt="2023-04-27T09:29:05.598" v="7" actId="1076"/>
        <pc:sldMkLst>
          <pc:docMk/>
          <pc:sldMk cId="2144674067" sldId="426"/>
        </pc:sldMkLst>
        <pc:spChg chg="mod">
          <ac:chgData name="ANSH BHUNGALIYA- 57498210039" userId="S::ansh.bhungaliya39@svkmmumbai.onmicrosoft.com::02cc56c3-5b64-4d65-be46-6435b4d67d44" providerId="AD" clId="Web-{1FA027E5-00DE-4014-AF05-81F9F94AF0C8}" dt="2023-04-27T09:29:05.598" v="7" actId="1076"/>
          <ac:spMkLst>
            <pc:docMk/>
            <pc:sldMk cId="2144674067" sldId="426"/>
            <ac:spMk id="4" creationId="{DAE88F3F-E921-153E-316F-E7ED0641F1BE}"/>
          </ac:spMkLst>
        </pc:spChg>
      </pc:sldChg>
      <pc:sldChg chg="modSp">
        <pc:chgData name="ANSH BHUNGALIYA- 57498210039" userId="S::ansh.bhungaliya39@svkmmumbai.onmicrosoft.com::02cc56c3-5b64-4d65-be46-6435b4d67d44" providerId="AD" clId="Web-{1FA027E5-00DE-4014-AF05-81F9F94AF0C8}" dt="2023-04-27T09:29:01.785" v="6" actId="20577"/>
        <pc:sldMkLst>
          <pc:docMk/>
          <pc:sldMk cId="1858322298" sldId="431"/>
        </pc:sldMkLst>
        <pc:spChg chg="mod">
          <ac:chgData name="ANSH BHUNGALIYA- 57498210039" userId="S::ansh.bhungaliya39@svkmmumbai.onmicrosoft.com::02cc56c3-5b64-4d65-be46-6435b4d67d44" providerId="AD" clId="Web-{1FA027E5-00DE-4014-AF05-81F9F94AF0C8}" dt="2023-04-27T09:29:01.785" v="6" actId="20577"/>
          <ac:spMkLst>
            <pc:docMk/>
            <pc:sldMk cId="1858322298" sldId="431"/>
            <ac:spMk id="3" creationId="{240D2E9E-9BE8-0D63-C03B-BD45EEAC531F}"/>
          </ac:spMkLst>
        </pc:spChg>
      </pc:sldChg>
    </pc:docChg>
  </pc:docChgLst>
  <pc:docChgLst>
    <pc:chgData name="ABDUL RAFEY SHAIKH - 57498220074" userId="S::abdulrafey.shaikh074@svkmmumbai.onmicrosoft.com::d8326991-c198-4b2c-a8a4-1587e284fd7f" providerId="AD" clId="Web-{CDCFD7E4-2CA9-4BBD-BBB3-1A94A5829F31}"/>
    <pc:docChg chg="modSld">
      <pc:chgData name="ABDUL RAFEY SHAIKH - 57498220074" userId="S::abdulrafey.shaikh074@svkmmumbai.onmicrosoft.com::d8326991-c198-4b2c-a8a4-1587e284fd7f" providerId="AD" clId="Web-{CDCFD7E4-2CA9-4BBD-BBB3-1A94A5829F31}" dt="2023-04-26T05:22:55.674" v="1" actId="1076"/>
      <pc:docMkLst>
        <pc:docMk/>
      </pc:docMkLst>
      <pc:sldChg chg="modSp">
        <pc:chgData name="ABDUL RAFEY SHAIKH - 57498220074" userId="S::abdulrafey.shaikh074@svkmmumbai.onmicrosoft.com::d8326991-c198-4b2c-a8a4-1587e284fd7f" providerId="AD" clId="Web-{CDCFD7E4-2CA9-4BBD-BBB3-1A94A5829F31}" dt="2023-04-26T05:22:55.674" v="1" actId="1076"/>
        <pc:sldMkLst>
          <pc:docMk/>
          <pc:sldMk cId="2558407099" sldId="288"/>
        </pc:sldMkLst>
        <pc:spChg chg="mod">
          <ac:chgData name="ABDUL RAFEY SHAIKH - 57498220074" userId="S::abdulrafey.shaikh074@svkmmumbai.onmicrosoft.com::d8326991-c198-4b2c-a8a4-1587e284fd7f" providerId="AD" clId="Web-{CDCFD7E4-2CA9-4BBD-BBB3-1A94A5829F31}" dt="2023-04-26T05:22:55.674" v="1" actId="1076"/>
          <ac:spMkLst>
            <pc:docMk/>
            <pc:sldMk cId="2558407099" sldId="288"/>
            <ac:spMk id="5" creationId="{ACB3535E-FAC8-48D9-A38C-0446EDB93829}"/>
          </ac:spMkLst>
        </pc:spChg>
      </pc:sldChg>
    </pc:docChg>
  </pc:docChgLst>
  <pc:docChgLst>
    <pc:chgData name="ZINEERA KAZI - 57498220057" userId="S::zineera.kazi057@svkmmumbai.onmicrosoft.com::496ae705-e10f-41a3-a1c0-748cf65f67f6" providerId="AD" clId="Web-{7A60CB7B-A2ED-4F79-99D0-292F3ACECE1F}"/>
    <pc:docChg chg="modSld">
      <pc:chgData name="ZINEERA KAZI - 57498220057" userId="S::zineera.kazi057@svkmmumbai.onmicrosoft.com::496ae705-e10f-41a3-a1c0-748cf65f67f6" providerId="AD" clId="Web-{7A60CB7B-A2ED-4F79-99D0-292F3ACECE1F}" dt="2023-04-26T03:58:21.997" v="5" actId="1076"/>
      <pc:docMkLst>
        <pc:docMk/>
      </pc:docMkLst>
      <pc:sldChg chg="modSp">
        <pc:chgData name="ZINEERA KAZI - 57498220057" userId="S::zineera.kazi057@svkmmumbai.onmicrosoft.com::496ae705-e10f-41a3-a1c0-748cf65f67f6" providerId="AD" clId="Web-{7A60CB7B-A2ED-4F79-99D0-292F3ACECE1F}" dt="2023-04-26T03:58:21.997" v="5" actId="1076"/>
        <pc:sldMkLst>
          <pc:docMk/>
          <pc:sldMk cId="1101628107" sldId="392"/>
        </pc:sldMkLst>
        <pc:spChg chg="mod">
          <ac:chgData name="ZINEERA KAZI - 57498220057" userId="S::zineera.kazi057@svkmmumbai.onmicrosoft.com::496ae705-e10f-41a3-a1c0-748cf65f67f6" providerId="AD" clId="Web-{7A60CB7B-A2ED-4F79-99D0-292F3ACECE1F}" dt="2023-04-26T03:58:21.997" v="5" actId="1076"/>
          <ac:spMkLst>
            <pc:docMk/>
            <pc:sldMk cId="1101628107" sldId="392"/>
            <ac:spMk id="7" creationId="{A08957DC-9427-46F4-B6C9-B68ABA152B8B}"/>
          </ac:spMkLst>
        </pc:spChg>
      </pc:sldChg>
    </pc:docChg>
  </pc:docChgLst>
  <pc:docChgLst>
    <pc:chgData name="SOHAM SONAVANE-57498210018" userId="S::57498210018@svkmmumbai.onmicrosoft.com::f1cda8d6-1130-47f9-aced-3b2245dc537e" providerId="AD" clId="Web-{2F59221C-4888-4480-A6A4-9D7970A756E6}"/>
    <pc:docChg chg="modSld">
      <pc:chgData name="SOHAM SONAVANE-57498210018" userId="S::57498210018@svkmmumbai.onmicrosoft.com::f1cda8d6-1130-47f9-aced-3b2245dc537e" providerId="AD" clId="Web-{2F59221C-4888-4480-A6A4-9D7970A756E6}" dt="2023-05-14T14:14:44.787" v="1"/>
      <pc:docMkLst>
        <pc:docMk/>
      </pc:docMkLst>
      <pc:sldChg chg="addSp delSp">
        <pc:chgData name="SOHAM SONAVANE-57498210018" userId="S::57498210018@svkmmumbai.onmicrosoft.com::f1cda8d6-1130-47f9-aced-3b2245dc537e" providerId="AD" clId="Web-{2F59221C-4888-4480-A6A4-9D7970A756E6}" dt="2023-05-14T14:14:44.787" v="1"/>
        <pc:sldMkLst>
          <pc:docMk/>
          <pc:sldMk cId="2672753431" sldId="432"/>
        </pc:sldMkLst>
        <pc:spChg chg="add del">
          <ac:chgData name="SOHAM SONAVANE-57498210018" userId="S::57498210018@svkmmumbai.onmicrosoft.com::f1cda8d6-1130-47f9-aced-3b2245dc537e" providerId="AD" clId="Web-{2F59221C-4888-4480-A6A4-9D7970A756E6}" dt="2023-05-14T14:14:44.787" v="1"/>
          <ac:spMkLst>
            <pc:docMk/>
            <pc:sldMk cId="2672753431" sldId="432"/>
            <ac:spMk id="3" creationId="{DD4EAEB8-4EE8-8B4F-14C1-1765BB0FFB4B}"/>
          </ac:spMkLst>
        </pc:spChg>
      </pc:sldChg>
    </pc:docChg>
  </pc:docChgLst>
  <pc:docChgLst>
    <pc:chgData name="SOHAM SONAVANE-57498210018" userId="S::57498210018@svkmmumbai.onmicrosoft.com::f1cda8d6-1130-47f9-aced-3b2245dc537e" providerId="AD" clId="Web-{D962AA19-4A4E-4057-95A8-AECD04BF9196}"/>
    <pc:docChg chg="modSld">
      <pc:chgData name="SOHAM SONAVANE-57498210018" userId="S::57498210018@svkmmumbai.onmicrosoft.com::f1cda8d6-1130-47f9-aced-3b2245dc537e" providerId="AD" clId="Web-{D962AA19-4A4E-4057-95A8-AECD04BF9196}" dt="2023-05-28T05:39:11.853" v="4" actId="14100"/>
      <pc:docMkLst>
        <pc:docMk/>
      </pc:docMkLst>
      <pc:sldChg chg="modSp">
        <pc:chgData name="SOHAM SONAVANE-57498210018" userId="S::57498210018@svkmmumbai.onmicrosoft.com::f1cda8d6-1130-47f9-aced-3b2245dc537e" providerId="AD" clId="Web-{D962AA19-4A4E-4057-95A8-AECD04BF9196}" dt="2023-05-28T05:39:11.853" v="4" actId="14100"/>
        <pc:sldMkLst>
          <pc:docMk/>
          <pc:sldMk cId="2494806735" sldId="356"/>
        </pc:sldMkLst>
        <pc:picChg chg="mod">
          <ac:chgData name="SOHAM SONAVANE-57498210018" userId="S::57498210018@svkmmumbai.onmicrosoft.com::f1cda8d6-1130-47f9-aced-3b2245dc537e" providerId="AD" clId="Web-{D962AA19-4A4E-4057-95A8-AECD04BF9196}" dt="2023-05-28T05:36:05.706" v="2" actId="1076"/>
          <ac:picMkLst>
            <pc:docMk/>
            <pc:sldMk cId="2494806735" sldId="356"/>
            <ac:picMk id="2" creationId="{AE498187-C5A3-4C8E-9321-D0B245A21ED9}"/>
          </ac:picMkLst>
        </pc:picChg>
        <pc:picChg chg="mod">
          <ac:chgData name="SOHAM SONAVANE-57498210018" userId="S::57498210018@svkmmumbai.onmicrosoft.com::f1cda8d6-1130-47f9-aced-3b2245dc537e" providerId="AD" clId="Web-{D962AA19-4A4E-4057-95A8-AECD04BF9196}" dt="2023-05-28T05:39:11.853" v="4" actId="14100"/>
          <ac:picMkLst>
            <pc:docMk/>
            <pc:sldMk cId="2494806735" sldId="356"/>
            <ac:picMk id="5" creationId="{5BD353F9-6B36-4F51-A081-DF8FC37C0974}"/>
          </ac:picMkLst>
        </pc:picChg>
      </pc:sldChg>
    </pc:docChg>
  </pc:docChgLst>
  <pc:docChgLst>
    <pc:chgData name="SAAD KHAN- 57498210053" userId="S::saad.khan53@svkmmumbai.onmicrosoft.com::136da8d8-31f8-4f7a-b31b-b26d2646bb23" providerId="AD" clId="Web-{9F1C5CB8-0DDB-42ED-8CFA-435C69CF0462}"/>
    <pc:docChg chg="modSld">
      <pc:chgData name="SAAD KHAN- 57498210053" userId="S::saad.khan53@svkmmumbai.onmicrosoft.com::136da8d8-31f8-4f7a-b31b-b26d2646bb23" providerId="AD" clId="Web-{9F1C5CB8-0DDB-42ED-8CFA-435C69CF0462}" dt="2023-05-08T10:13:12.822" v="1" actId="1076"/>
      <pc:docMkLst>
        <pc:docMk/>
      </pc:docMkLst>
      <pc:sldChg chg="modSp">
        <pc:chgData name="SAAD KHAN- 57498210053" userId="S::saad.khan53@svkmmumbai.onmicrosoft.com::136da8d8-31f8-4f7a-b31b-b26d2646bb23" providerId="AD" clId="Web-{9F1C5CB8-0DDB-42ED-8CFA-435C69CF0462}" dt="2023-05-08T10:13:12.822" v="1" actId="1076"/>
        <pc:sldMkLst>
          <pc:docMk/>
          <pc:sldMk cId="780765080" sldId="425"/>
        </pc:sldMkLst>
        <pc:picChg chg="mod">
          <ac:chgData name="SAAD KHAN- 57498210053" userId="S::saad.khan53@svkmmumbai.onmicrosoft.com::136da8d8-31f8-4f7a-b31b-b26d2646bb23" providerId="AD" clId="Web-{9F1C5CB8-0DDB-42ED-8CFA-435C69CF0462}" dt="2023-05-08T10:13:12.822" v="1" actId="1076"/>
          <ac:picMkLst>
            <pc:docMk/>
            <pc:sldMk cId="780765080" sldId="425"/>
            <ac:picMk id="4" creationId="{9D655E3A-B454-25C9-F756-3ECDF57DFD39}"/>
          </ac:picMkLst>
        </pc:picChg>
      </pc:sldChg>
    </pc:docChg>
  </pc:docChgLst>
  <pc:docChgLst>
    <pc:chgData name="RIYA MISHRA- 57498210054" userId="S::riya.mishra54@svkmmumbai.onmicrosoft.com::a041453d-cb4e-48f3-a414-60f792456aee" providerId="AD" clId="Web-{142114C7-DEAA-48D2-97C3-328EFBC3524F}"/>
    <pc:docChg chg="modSld">
      <pc:chgData name="RIYA MISHRA- 57498210054" userId="S::riya.mishra54@svkmmumbai.onmicrosoft.com::a041453d-cb4e-48f3-a414-60f792456aee" providerId="AD" clId="Web-{142114C7-DEAA-48D2-97C3-328EFBC3524F}" dt="2023-05-03T04:01:20.398" v="0" actId="1076"/>
      <pc:docMkLst>
        <pc:docMk/>
      </pc:docMkLst>
      <pc:sldChg chg="modSp">
        <pc:chgData name="RIYA MISHRA- 57498210054" userId="S::riya.mishra54@svkmmumbai.onmicrosoft.com::a041453d-cb4e-48f3-a414-60f792456aee" providerId="AD" clId="Web-{142114C7-DEAA-48D2-97C3-328EFBC3524F}" dt="2023-05-03T04:01:20.398" v="0" actId="1076"/>
        <pc:sldMkLst>
          <pc:docMk/>
          <pc:sldMk cId="4028958779" sldId="403"/>
        </pc:sldMkLst>
        <pc:spChg chg="mod">
          <ac:chgData name="RIYA MISHRA- 57498210054" userId="S::riya.mishra54@svkmmumbai.onmicrosoft.com::a041453d-cb4e-48f3-a414-60f792456aee" providerId="AD" clId="Web-{142114C7-DEAA-48D2-97C3-328EFBC3524F}" dt="2023-05-03T04:01:20.398" v="0" actId="1076"/>
          <ac:spMkLst>
            <pc:docMk/>
            <pc:sldMk cId="4028958779" sldId="403"/>
            <ac:spMk id="6" creationId="{CAD37349-FCB3-4D1D-83E9-7F164FFA3CF5}"/>
          </ac:spMkLst>
        </pc:spChg>
      </pc:sldChg>
    </pc:docChg>
  </pc:docChgLst>
  <pc:docChgLst>
    <pc:chgData name="ABDUL RAFEY SHAIKH - 57498220074" userId="S::abdulrafey.shaikh074@svkmmumbai.onmicrosoft.com::d8326991-c198-4b2c-a8a4-1587e284fd7f" providerId="AD" clId="Web-{A76346D8-DC8B-4FA6-B4CF-4B5B0950E5FD}"/>
    <pc:docChg chg="modSld">
      <pc:chgData name="ABDUL RAFEY SHAIKH - 57498220074" userId="S::abdulrafey.shaikh074@svkmmumbai.onmicrosoft.com::d8326991-c198-4b2c-a8a4-1587e284fd7f" providerId="AD" clId="Web-{A76346D8-DC8B-4FA6-B4CF-4B5B0950E5FD}" dt="2023-04-26T04:54:17.216" v="28" actId="20577"/>
      <pc:docMkLst>
        <pc:docMk/>
      </pc:docMkLst>
      <pc:sldChg chg="modSp">
        <pc:chgData name="ABDUL RAFEY SHAIKH - 57498220074" userId="S::abdulrafey.shaikh074@svkmmumbai.onmicrosoft.com::d8326991-c198-4b2c-a8a4-1587e284fd7f" providerId="AD" clId="Web-{A76346D8-DC8B-4FA6-B4CF-4B5B0950E5FD}" dt="2023-04-26T04:54:17.216" v="28" actId="20577"/>
        <pc:sldMkLst>
          <pc:docMk/>
          <pc:sldMk cId="3078924987" sldId="383"/>
        </pc:sldMkLst>
        <pc:spChg chg="mod">
          <ac:chgData name="ABDUL RAFEY SHAIKH - 57498220074" userId="S::abdulrafey.shaikh074@svkmmumbai.onmicrosoft.com::d8326991-c198-4b2c-a8a4-1587e284fd7f" providerId="AD" clId="Web-{A76346D8-DC8B-4FA6-B4CF-4B5B0950E5FD}" dt="2023-04-26T04:54:17.216" v="28" actId="20577"/>
          <ac:spMkLst>
            <pc:docMk/>
            <pc:sldMk cId="3078924987" sldId="383"/>
            <ac:spMk id="6" creationId="{515BA97A-C606-4195-A519-BA2F67663133}"/>
          </ac:spMkLst>
        </pc:spChg>
      </pc:sldChg>
      <pc:sldChg chg="modSp">
        <pc:chgData name="ABDUL RAFEY SHAIKH - 57498220074" userId="S::abdulrafey.shaikh074@svkmmumbai.onmicrosoft.com::d8326991-c198-4b2c-a8a4-1587e284fd7f" providerId="AD" clId="Web-{A76346D8-DC8B-4FA6-B4CF-4B5B0950E5FD}" dt="2023-04-26T03:58:34.217" v="1" actId="1076"/>
        <pc:sldMkLst>
          <pc:docMk/>
          <pc:sldMk cId="1101628107" sldId="392"/>
        </pc:sldMkLst>
        <pc:spChg chg="mod">
          <ac:chgData name="ABDUL RAFEY SHAIKH - 57498220074" userId="S::abdulrafey.shaikh074@svkmmumbai.onmicrosoft.com::d8326991-c198-4b2c-a8a4-1587e284fd7f" providerId="AD" clId="Web-{A76346D8-DC8B-4FA6-B4CF-4B5B0950E5FD}" dt="2023-04-26T03:58:34.217" v="1" actId="1076"/>
          <ac:spMkLst>
            <pc:docMk/>
            <pc:sldMk cId="1101628107" sldId="392"/>
            <ac:spMk id="7" creationId="{A08957DC-9427-46F4-B6C9-B68ABA152B8B}"/>
          </ac:spMkLst>
        </pc:spChg>
      </pc:sldChg>
      <pc:sldChg chg="modSp">
        <pc:chgData name="ABDUL RAFEY SHAIKH - 57498220074" userId="S::abdulrafey.shaikh074@svkmmumbai.onmicrosoft.com::d8326991-c198-4b2c-a8a4-1587e284fd7f" providerId="AD" clId="Web-{A76346D8-DC8B-4FA6-B4CF-4B5B0950E5FD}" dt="2023-04-26T04:21:28.073" v="6" actId="1076"/>
        <pc:sldMkLst>
          <pc:docMk/>
          <pc:sldMk cId="3523323589" sldId="395"/>
        </pc:sldMkLst>
        <pc:spChg chg="mod">
          <ac:chgData name="ABDUL RAFEY SHAIKH - 57498220074" userId="S::abdulrafey.shaikh074@svkmmumbai.onmicrosoft.com::d8326991-c198-4b2c-a8a4-1587e284fd7f" providerId="AD" clId="Web-{A76346D8-DC8B-4FA6-B4CF-4B5B0950E5FD}" dt="2023-04-26T04:21:28.073" v="6" actId="1076"/>
          <ac:spMkLst>
            <pc:docMk/>
            <pc:sldMk cId="3523323589" sldId="395"/>
            <ac:spMk id="6" creationId="{29CDC7D7-7554-426C-8CC1-2309466A26EB}"/>
          </ac:spMkLst>
        </pc:spChg>
      </pc:sldChg>
      <pc:sldChg chg="addSp modSp">
        <pc:chgData name="ABDUL RAFEY SHAIKH - 57498220074" userId="S::abdulrafey.shaikh074@svkmmumbai.onmicrosoft.com::d8326991-c198-4b2c-a8a4-1587e284fd7f" providerId="AD" clId="Web-{A76346D8-DC8B-4FA6-B4CF-4B5B0950E5FD}" dt="2023-04-26T04:44:08.554" v="23" actId="1076"/>
        <pc:sldMkLst>
          <pc:docMk/>
          <pc:sldMk cId="4081608161" sldId="397"/>
        </pc:sldMkLst>
        <pc:spChg chg="add mod">
          <ac:chgData name="ABDUL RAFEY SHAIKH - 57498220074" userId="S::abdulrafey.shaikh074@svkmmumbai.onmicrosoft.com::d8326991-c198-4b2c-a8a4-1587e284fd7f" providerId="AD" clId="Web-{A76346D8-DC8B-4FA6-B4CF-4B5B0950E5FD}" dt="2023-04-26T04:44:08.554" v="23" actId="1076"/>
          <ac:spMkLst>
            <pc:docMk/>
            <pc:sldMk cId="4081608161" sldId="397"/>
            <ac:spMk id="4" creationId="{90C37CC5-C299-693B-2E27-74E2AE4D9AA4}"/>
          </ac:spMkLst>
        </pc:spChg>
        <pc:spChg chg="mod">
          <ac:chgData name="ABDUL RAFEY SHAIKH - 57498220074" userId="S::abdulrafey.shaikh074@svkmmumbai.onmicrosoft.com::d8326991-c198-4b2c-a8a4-1587e284fd7f" providerId="AD" clId="Web-{A76346D8-DC8B-4FA6-B4CF-4B5B0950E5FD}" dt="2023-04-26T04:40:40.659" v="13"/>
          <ac:spMkLst>
            <pc:docMk/>
            <pc:sldMk cId="4081608161" sldId="397"/>
            <ac:spMk id="10" creationId="{2759FBBA-A8B9-471A-99C0-04921FC0623D}"/>
          </ac:spMkLst>
        </pc:spChg>
      </pc:sldChg>
    </pc:docChg>
  </pc:docChgLst>
  <pc:docChgLst>
    <pc:chgData name="MUSKAAN SAWANT-57498210008" userId="S::57498210008@svkmmumbai.onmicrosoft.com::4bbe5249-ec24-4f91-8368-ea88f7a75c6c" providerId="AD" clId="Web-{D1E6E538-837A-4AE6-8D4C-E424450F0C7B}"/>
    <pc:docChg chg="modSld">
      <pc:chgData name="MUSKAAN SAWANT-57498210008" userId="S::57498210008@svkmmumbai.onmicrosoft.com::4bbe5249-ec24-4f91-8368-ea88f7a75c6c" providerId="AD" clId="Web-{D1E6E538-837A-4AE6-8D4C-E424450F0C7B}" dt="2023-04-23T14:55:19.936" v="1" actId="1076"/>
      <pc:docMkLst>
        <pc:docMk/>
      </pc:docMkLst>
      <pc:sldChg chg="modSp">
        <pc:chgData name="MUSKAAN SAWANT-57498210008" userId="S::57498210008@svkmmumbai.onmicrosoft.com::4bbe5249-ec24-4f91-8368-ea88f7a75c6c" providerId="AD" clId="Web-{D1E6E538-837A-4AE6-8D4C-E424450F0C7B}" dt="2023-04-23T14:55:19.936" v="1" actId="1076"/>
        <pc:sldMkLst>
          <pc:docMk/>
          <pc:sldMk cId="1546465041" sldId="367"/>
        </pc:sldMkLst>
        <pc:spChg chg="mod">
          <ac:chgData name="MUSKAAN SAWANT-57498210008" userId="S::57498210008@svkmmumbai.onmicrosoft.com::4bbe5249-ec24-4f91-8368-ea88f7a75c6c" providerId="AD" clId="Web-{D1E6E538-837A-4AE6-8D4C-E424450F0C7B}" dt="2023-04-23T14:55:19.936" v="1" actId="1076"/>
          <ac:spMkLst>
            <pc:docMk/>
            <pc:sldMk cId="1546465041" sldId="367"/>
            <ac:spMk id="6" creationId="{9ED909FF-BBEB-4334-A742-4CB250C31FBD}"/>
          </ac:spMkLst>
        </pc:spChg>
      </pc:sldChg>
    </pc:docChg>
  </pc:docChgLst>
  <pc:docChgLst>
    <pc:chgData name="ABDUL RAFEY SHAIKH - 57498220074" userId="S::abdulrafey.shaikh074@svkmmumbai.onmicrosoft.com::d8326991-c198-4b2c-a8a4-1587e284fd7f" providerId="AD" clId="Web-{0F1AD942-373C-4268-96F9-87F91C970F72}"/>
    <pc:docChg chg="modSld">
      <pc:chgData name="ABDUL RAFEY SHAIKH - 57498220074" userId="S::abdulrafey.shaikh074@svkmmumbai.onmicrosoft.com::d8326991-c198-4b2c-a8a4-1587e284fd7f" providerId="AD" clId="Web-{0F1AD942-373C-4268-96F9-87F91C970F72}" dt="2023-05-08T18:50:57.726" v="4" actId="20577"/>
      <pc:docMkLst>
        <pc:docMk/>
      </pc:docMkLst>
      <pc:sldChg chg="modSp">
        <pc:chgData name="ABDUL RAFEY SHAIKH - 57498220074" userId="S::abdulrafey.shaikh074@svkmmumbai.onmicrosoft.com::d8326991-c198-4b2c-a8a4-1587e284fd7f" providerId="AD" clId="Web-{0F1AD942-373C-4268-96F9-87F91C970F72}" dt="2023-05-08T18:50:57.726" v="4" actId="20577"/>
        <pc:sldMkLst>
          <pc:docMk/>
          <pc:sldMk cId="3597557987" sldId="362"/>
        </pc:sldMkLst>
        <pc:spChg chg="mod">
          <ac:chgData name="ABDUL RAFEY SHAIKH - 57498220074" userId="S::abdulrafey.shaikh074@svkmmumbai.onmicrosoft.com::d8326991-c198-4b2c-a8a4-1587e284fd7f" providerId="AD" clId="Web-{0F1AD942-373C-4268-96F9-87F91C970F72}" dt="2023-05-08T18:50:57.726" v="4" actId="20577"/>
          <ac:spMkLst>
            <pc:docMk/>
            <pc:sldMk cId="3597557987" sldId="362"/>
            <ac:spMk id="6" creationId="{1696AC4C-C103-49F6-B840-C3F520976FDA}"/>
          </ac:spMkLst>
        </pc:spChg>
      </pc:sldChg>
    </pc:docChg>
  </pc:docChgLst>
  <pc:docChgLst>
    <pc:chgData name="ANSH BHUNGALIYA- 57498210039" userId="S::ansh.bhungaliya39@svkmmumbai.onmicrosoft.com::02cc56c3-5b64-4d65-be46-6435b4d67d44" providerId="AD" clId="Web-{E17CF9ED-6EEA-4B7E-AEC4-EFCF0C54D1F6}"/>
    <pc:docChg chg="modSld">
      <pc:chgData name="ANSH BHUNGALIYA- 57498210039" userId="S::ansh.bhungaliya39@svkmmumbai.onmicrosoft.com::02cc56c3-5b64-4d65-be46-6435b4d67d44" providerId="AD" clId="Web-{E17CF9ED-6EEA-4B7E-AEC4-EFCF0C54D1F6}" dt="2023-04-26T04:52:20.422" v="5" actId="1076"/>
      <pc:docMkLst>
        <pc:docMk/>
      </pc:docMkLst>
      <pc:sldChg chg="modSp">
        <pc:chgData name="ANSH BHUNGALIYA- 57498210039" userId="S::ansh.bhungaliya39@svkmmumbai.onmicrosoft.com::02cc56c3-5b64-4d65-be46-6435b4d67d44" providerId="AD" clId="Web-{E17CF9ED-6EEA-4B7E-AEC4-EFCF0C54D1F6}" dt="2023-04-26T04:52:20.422" v="5" actId="1076"/>
        <pc:sldMkLst>
          <pc:docMk/>
          <pc:sldMk cId="3078924987" sldId="383"/>
        </pc:sldMkLst>
        <pc:spChg chg="mod">
          <ac:chgData name="ANSH BHUNGALIYA- 57498210039" userId="S::ansh.bhungaliya39@svkmmumbai.onmicrosoft.com::02cc56c3-5b64-4d65-be46-6435b4d67d44" providerId="AD" clId="Web-{E17CF9ED-6EEA-4B7E-AEC4-EFCF0C54D1F6}" dt="2023-04-26T04:52:20.422" v="5" actId="1076"/>
          <ac:spMkLst>
            <pc:docMk/>
            <pc:sldMk cId="3078924987" sldId="383"/>
            <ac:spMk id="6" creationId="{515BA97A-C606-4195-A519-BA2F67663133}"/>
          </ac:spMkLst>
        </pc:spChg>
      </pc:sldChg>
      <pc:sldChg chg="modSp">
        <pc:chgData name="ANSH BHUNGALIYA- 57498210039" userId="S::ansh.bhungaliya39@svkmmumbai.onmicrosoft.com::02cc56c3-5b64-4d65-be46-6435b4d67d44" providerId="AD" clId="Web-{E17CF9ED-6EEA-4B7E-AEC4-EFCF0C54D1F6}" dt="2023-04-26T04:08:01.726" v="2" actId="20577"/>
        <pc:sldMkLst>
          <pc:docMk/>
          <pc:sldMk cId="919658260" sldId="414"/>
        </pc:sldMkLst>
        <pc:spChg chg="mod">
          <ac:chgData name="ANSH BHUNGALIYA- 57498210039" userId="S::ansh.bhungaliya39@svkmmumbai.onmicrosoft.com::02cc56c3-5b64-4d65-be46-6435b4d67d44" providerId="AD" clId="Web-{E17CF9ED-6EEA-4B7E-AEC4-EFCF0C54D1F6}" dt="2023-04-26T04:08:01.726" v="2" actId="20577"/>
          <ac:spMkLst>
            <pc:docMk/>
            <pc:sldMk cId="919658260" sldId="414"/>
            <ac:spMk id="7" creationId="{A08957DC-9427-46F4-B6C9-B68ABA152B8B}"/>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4470940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22794426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27821210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6303979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15447110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27574805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13835631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22425519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17127250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30602821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32485123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14623693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17847533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31163349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32806000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9570315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36992541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303679190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14728664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23481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3030676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309472657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141932754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370654748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12753454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295994265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613204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279146347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364446448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1809204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835409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148293759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232372598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88391772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848579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425469210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181357191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196739996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156593046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53803521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2113811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7447366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211469471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991030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144030083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148608856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387776522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164114885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191105086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243283217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312701397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2138591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428988417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283056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717600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25593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2404919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27490773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5593831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1"/>
        </a:solidFill>
        <a:effectLst/>
      </p:bgPr>
    </p:bg>
    <p:spTree>
      <p:nvGrpSpPr>
        <p:cNvPr id="1" name="Shape 9"/>
        <p:cNvGrpSpPr/>
        <p:nvPr/>
      </p:nvGrpSpPr>
      <p:grpSpPr>
        <a:xfrm>
          <a:off x="0" y="0"/>
          <a:ext cx="0" cy="0"/>
          <a:chOff x="0" y="0"/>
          <a:chExt cx="0" cy="0"/>
        </a:xfrm>
      </p:grpSpPr>
      <p:pic>
        <p:nvPicPr>
          <p:cNvPr id="10" name="Google Shape;10;p2" descr="aemelia_icons.png"/>
          <p:cNvPicPr preferRelativeResize="0"/>
          <p:nvPr/>
        </p:nvPicPr>
        <p:blipFill rotWithShape="1">
          <a:blip r:embed="rId2">
            <a:alphaModFix amt="40000"/>
          </a:blip>
          <a:srcRect t="30860" b="30860"/>
          <a:stretch/>
        </p:blipFill>
        <p:spPr>
          <a:xfrm>
            <a:off x="0" y="-2"/>
            <a:ext cx="9144000" cy="1968874"/>
          </a:xfrm>
          <a:prstGeom prst="rect">
            <a:avLst/>
          </a:prstGeom>
          <a:noFill/>
          <a:ln>
            <a:noFill/>
          </a:ln>
        </p:spPr>
      </p:pic>
      <p:sp>
        <p:nvSpPr>
          <p:cNvPr id="11" name="Google Shape;11;p2"/>
          <p:cNvSpPr txBox="1">
            <a:spLocks noGrp="1"/>
          </p:cNvSpPr>
          <p:nvPr>
            <p:ph type="ctrTitle"/>
          </p:nvPr>
        </p:nvSpPr>
        <p:spPr>
          <a:xfrm>
            <a:off x="2786525" y="1968875"/>
            <a:ext cx="5859600" cy="2766300"/>
          </a:xfrm>
          <a:prstGeom prst="rect">
            <a:avLst/>
          </a:prstGeom>
        </p:spPr>
        <p:txBody>
          <a:bodyPr spcFirstLastPara="1" wrap="square" lIns="91425" tIns="91425" rIns="91425" bIns="91425" anchor="b" anchorCtr="0">
            <a:noAutofit/>
          </a:bodyPr>
          <a:lstStyle>
            <a:lvl1pPr lvl="0" algn="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2"/>
        <p:cNvGrpSpPr/>
        <p:nvPr/>
      </p:nvGrpSpPr>
      <p:grpSpPr>
        <a:xfrm>
          <a:off x="0" y="0"/>
          <a:ext cx="0" cy="0"/>
          <a:chOff x="0" y="0"/>
          <a:chExt cx="0" cy="0"/>
        </a:xfrm>
      </p:grpSpPr>
      <p:pic>
        <p:nvPicPr>
          <p:cNvPr id="13" name="Google Shape;13;p3" descr="aemelia_icons.png"/>
          <p:cNvPicPr preferRelativeResize="0"/>
          <p:nvPr/>
        </p:nvPicPr>
        <p:blipFill rotWithShape="1">
          <a:blip r:embed="rId2">
            <a:alphaModFix amt="20000"/>
          </a:blip>
          <a:srcRect t="30860" b="30860"/>
          <a:stretch/>
        </p:blipFill>
        <p:spPr>
          <a:xfrm>
            <a:off x="0" y="-2"/>
            <a:ext cx="9144000" cy="1968874"/>
          </a:xfrm>
          <a:prstGeom prst="rect">
            <a:avLst/>
          </a:prstGeom>
          <a:noFill/>
          <a:ln>
            <a:noFill/>
          </a:ln>
        </p:spPr>
      </p:pic>
      <p:sp>
        <p:nvSpPr>
          <p:cNvPr id="14" name="Google Shape;14;p3"/>
          <p:cNvSpPr txBox="1">
            <a:spLocks noGrp="1"/>
          </p:cNvSpPr>
          <p:nvPr>
            <p:ph type="ctrTitle"/>
          </p:nvPr>
        </p:nvSpPr>
        <p:spPr>
          <a:xfrm>
            <a:off x="2970175" y="3107350"/>
            <a:ext cx="5792700" cy="1159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1"/>
              </a:buClr>
              <a:buSzPts val="4800"/>
              <a:buNone/>
              <a:defRPr sz="4800">
                <a:solidFill>
                  <a:schemeClr val="dk1"/>
                </a:solidFill>
              </a:defRPr>
            </a:lvl1pPr>
            <a:lvl2pPr lvl="1" algn="r" rtl="0">
              <a:spcBef>
                <a:spcPts val="0"/>
              </a:spcBef>
              <a:spcAft>
                <a:spcPts val="0"/>
              </a:spcAft>
              <a:buClr>
                <a:schemeClr val="dk1"/>
              </a:buClr>
              <a:buSzPts val="4800"/>
              <a:buNone/>
              <a:defRPr sz="4800">
                <a:solidFill>
                  <a:schemeClr val="dk1"/>
                </a:solidFill>
              </a:defRPr>
            </a:lvl2pPr>
            <a:lvl3pPr lvl="2" algn="r" rtl="0">
              <a:spcBef>
                <a:spcPts val="0"/>
              </a:spcBef>
              <a:spcAft>
                <a:spcPts val="0"/>
              </a:spcAft>
              <a:buClr>
                <a:schemeClr val="dk1"/>
              </a:buClr>
              <a:buSzPts val="4800"/>
              <a:buNone/>
              <a:defRPr sz="4800">
                <a:solidFill>
                  <a:schemeClr val="dk1"/>
                </a:solidFill>
              </a:defRPr>
            </a:lvl3pPr>
            <a:lvl4pPr lvl="3" algn="r" rtl="0">
              <a:spcBef>
                <a:spcPts val="0"/>
              </a:spcBef>
              <a:spcAft>
                <a:spcPts val="0"/>
              </a:spcAft>
              <a:buClr>
                <a:schemeClr val="dk1"/>
              </a:buClr>
              <a:buSzPts val="4800"/>
              <a:buNone/>
              <a:defRPr sz="4800">
                <a:solidFill>
                  <a:schemeClr val="dk1"/>
                </a:solidFill>
              </a:defRPr>
            </a:lvl4pPr>
            <a:lvl5pPr lvl="4" algn="r" rtl="0">
              <a:spcBef>
                <a:spcPts val="0"/>
              </a:spcBef>
              <a:spcAft>
                <a:spcPts val="0"/>
              </a:spcAft>
              <a:buClr>
                <a:schemeClr val="dk1"/>
              </a:buClr>
              <a:buSzPts val="4800"/>
              <a:buNone/>
              <a:defRPr sz="4800">
                <a:solidFill>
                  <a:schemeClr val="dk1"/>
                </a:solidFill>
              </a:defRPr>
            </a:lvl5pPr>
            <a:lvl6pPr lvl="5" algn="r" rtl="0">
              <a:spcBef>
                <a:spcPts val="0"/>
              </a:spcBef>
              <a:spcAft>
                <a:spcPts val="0"/>
              </a:spcAft>
              <a:buClr>
                <a:schemeClr val="dk1"/>
              </a:buClr>
              <a:buSzPts val="4800"/>
              <a:buNone/>
              <a:defRPr sz="4800">
                <a:solidFill>
                  <a:schemeClr val="dk1"/>
                </a:solidFill>
              </a:defRPr>
            </a:lvl6pPr>
            <a:lvl7pPr lvl="6" algn="r" rtl="0">
              <a:spcBef>
                <a:spcPts val="0"/>
              </a:spcBef>
              <a:spcAft>
                <a:spcPts val="0"/>
              </a:spcAft>
              <a:buClr>
                <a:schemeClr val="dk1"/>
              </a:buClr>
              <a:buSzPts val="4800"/>
              <a:buNone/>
              <a:defRPr sz="4800">
                <a:solidFill>
                  <a:schemeClr val="dk1"/>
                </a:solidFill>
              </a:defRPr>
            </a:lvl7pPr>
            <a:lvl8pPr lvl="7" algn="r" rtl="0">
              <a:spcBef>
                <a:spcPts val="0"/>
              </a:spcBef>
              <a:spcAft>
                <a:spcPts val="0"/>
              </a:spcAft>
              <a:buClr>
                <a:schemeClr val="dk1"/>
              </a:buClr>
              <a:buSzPts val="4800"/>
              <a:buNone/>
              <a:defRPr sz="4800">
                <a:solidFill>
                  <a:schemeClr val="dk1"/>
                </a:solidFill>
              </a:defRPr>
            </a:lvl8pPr>
            <a:lvl9pPr lvl="8" algn="r" rtl="0">
              <a:spcBef>
                <a:spcPts val="0"/>
              </a:spcBef>
              <a:spcAft>
                <a:spcPts val="0"/>
              </a:spcAft>
              <a:buClr>
                <a:schemeClr val="dk1"/>
              </a:buClr>
              <a:buSzPts val="4800"/>
              <a:buNone/>
              <a:defRPr sz="4800">
                <a:solidFill>
                  <a:schemeClr val="dk1"/>
                </a:solidFill>
              </a:defRPr>
            </a:lvl9pPr>
          </a:lstStyle>
          <a:p>
            <a:endParaRPr/>
          </a:p>
        </p:txBody>
      </p:sp>
      <p:sp>
        <p:nvSpPr>
          <p:cNvPr id="15" name="Google Shape;15;p3"/>
          <p:cNvSpPr txBox="1">
            <a:spLocks noGrp="1"/>
          </p:cNvSpPr>
          <p:nvPr>
            <p:ph type="subTitle" idx="1"/>
          </p:nvPr>
        </p:nvSpPr>
        <p:spPr>
          <a:xfrm>
            <a:off x="2970175" y="3906852"/>
            <a:ext cx="5792700" cy="784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2400"/>
              <a:buNone/>
              <a:defRPr sz="2400">
                <a:solidFill>
                  <a:schemeClr val="accent1"/>
                </a:solidFill>
              </a:defRPr>
            </a:lvl1pPr>
            <a:lvl2pPr lvl="1" algn="r" rtl="0">
              <a:spcBef>
                <a:spcPts val="0"/>
              </a:spcBef>
              <a:spcAft>
                <a:spcPts val="0"/>
              </a:spcAft>
              <a:buClr>
                <a:schemeClr val="accent1"/>
              </a:buClr>
              <a:buSzPts val="2400"/>
              <a:buNone/>
              <a:defRPr>
                <a:solidFill>
                  <a:schemeClr val="accent1"/>
                </a:solidFill>
              </a:defRPr>
            </a:lvl2pPr>
            <a:lvl3pPr lvl="2" algn="r" rtl="0">
              <a:spcBef>
                <a:spcPts val="0"/>
              </a:spcBef>
              <a:spcAft>
                <a:spcPts val="0"/>
              </a:spcAft>
              <a:buClr>
                <a:schemeClr val="accent1"/>
              </a:buClr>
              <a:buSzPts val="2400"/>
              <a:buNone/>
              <a:defRPr>
                <a:solidFill>
                  <a:schemeClr val="accent1"/>
                </a:solidFill>
              </a:defRPr>
            </a:lvl3pPr>
            <a:lvl4pPr lvl="3" algn="r" rtl="0">
              <a:spcBef>
                <a:spcPts val="0"/>
              </a:spcBef>
              <a:spcAft>
                <a:spcPts val="0"/>
              </a:spcAft>
              <a:buClr>
                <a:schemeClr val="accent1"/>
              </a:buClr>
              <a:buSzPts val="2400"/>
              <a:buNone/>
              <a:defRPr sz="2400">
                <a:solidFill>
                  <a:schemeClr val="accent1"/>
                </a:solidFill>
              </a:defRPr>
            </a:lvl4pPr>
            <a:lvl5pPr lvl="4" algn="r" rtl="0">
              <a:spcBef>
                <a:spcPts val="0"/>
              </a:spcBef>
              <a:spcAft>
                <a:spcPts val="0"/>
              </a:spcAft>
              <a:buClr>
                <a:schemeClr val="accent1"/>
              </a:buClr>
              <a:buSzPts val="2400"/>
              <a:buNone/>
              <a:defRPr sz="2400">
                <a:solidFill>
                  <a:schemeClr val="accent1"/>
                </a:solidFill>
              </a:defRPr>
            </a:lvl5pPr>
            <a:lvl6pPr lvl="5" algn="r" rtl="0">
              <a:spcBef>
                <a:spcPts val="0"/>
              </a:spcBef>
              <a:spcAft>
                <a:spcPts val="0"/>
              </a:spcAft>
              <a:buClr>
                <a:schemeClr val="accent1"/>
              </a:buClr>
              <a:buSzPts val="2400"/>
              <a:buNone/>
              <a:defRPr sz="2400">
                <a:solidFill>
                  <a:schemeClr val="accent1"/>
                </a:solidFill>
              </a:defRPr>
            </a:lvl6pPr>
            <a:lvl7pPr lvl="6" algn="r" rtl="0">
              <a:spcBef>
                <a:spcPts val="0"/>
              </a:spcBef>
              <a:spcAft>
                <a:spcPts val="0"/>
              </a:spcAft>
              <a:buClr>
                <a:schemeClr val="accent1"/>
              </a:buClr>
              <a:buSzPts val="2400"/>
              <a:buNone/>
              <a:defRPr sz="2400">
                <a:solidFill>
                  <a:schemeClr val="accent1"/>
                </a:solidFill>
              </a:defRPr>
            </a:lvl7pPr>
            <a:lvl8pPr lvl="7" algn="r" rtl="0">
              <a:spcBef>
                <a:spcPts val="0"/>
              </a:spcBef>
              <a:spcAft>
                <a:spcPts val="0"/>
              </a:spcAft>
              <a:buClr>
                <a:schemeClr val="accent1"/>
              </a:buClr>
              <a:buSzPts val="2400"/>
              <a:buNone/>
              <a:defRPr sz="2400">
                <a:solidFill>
                  <a:schemeClr val="accent1"/>
                </a:solidFill>
              </a:defRPr>
            </a:lvl8pPr>
            <a:lvl9pPr lvl="8" algn="r" rtl="0">
              <a:spcBef>
                <a:spcPts val="0"/>
              </a:spcBef>
              <a:spcAft>
                <a:spcPts val="0"/>
              </a:spcAft>
              <a:buClr>
                <a:schemeClr val="accent1"/>
              </a:buClr>
              <a:buSzPts val="2400"/>
              <a:buNone/>
              <a:defRPr sz="2400">
                <a:solidFill>
                  <a:schemeClr val="accent1"/>
                </a:solidFill>
              </a:defRPr>
            </a:lvl9pPr>
          </a:lstStyle>
          <a:p>
            <a:endParaRPr/>
          </a:p>
        </p:txBody>
      </p:sp>
      <p:sp>
        <p:nvSpPr>
          <p:cNvPr id="16" name="Google Shape;16;p3"/>
          <p:cNvSpPr txBox="1">
            <a:spLocks noGrp="1"/>
          </p:cNvSpPr>
          <p:nvPr>
            <p:ph type="sldNum" idx="12"/>
          </p:nvPr>
        </p:nvSpPr>
        <p:spPr>
          <a:xfrm>
            <a:off x="109075" y="146024"/>
            <a:ext cx="1807200" cy="1252800"/>
          </a:xfrm>
          <a:prstGeom prst="rect">
            <a:avLst/>
          </a:prstGeom>
        </p:spPr>
        <p:txBody>
          <a:bodyPr spcFirstLastPara="1" wrap="square" lIns="91425" tIns="91425" rIns="91425" bIns="91425" anchor="t" anchorCtr="0">
            <a:noAutofit/>
          </a:bodyPr>
          <a:lstStyle>
            <a:lvl1pPr lvl="0">
              <a:buNone/>
              <a:defRPr>
                <a:solidFill>
                  <a:schemeClr val="accent3"/>
                </a:solidFill>
              </a:defRPr>
            </a:lvl1pPr>
            <a:lvl2pPr lvl="1">
              <a:buNone/>
              <a:defRPr>
                <a:solidFill>
                  <a:schemeClr val="accent3"/>
                </a:solidFill>
              </a:defRPr>
            </a:lvl2pPr>
            <a:lvl3pPr lvl="2">
              <a:buNone/>
              <a:defRPr>
                <a:solidFill>
                  <a:schemeClr val="accent3"/>
                </a:solidFill>
              </a:defRPr>
            </a:lvl3pPr>
            <a:lvl4pPr lvl="3">
              <a:buNone/>
              <a:defRPr>
                <a:solidFill>
                  <a:schemeClr val="accent3"/>
                </a:solidFill>
              </a:defRPr>
            </a:lvl4pPr>
            <a:lvl5pPr lvl="4">
              <a:buNone/>
              <a:defRPr>
                <a:solidFill>
                  <a:schemeClr val="accent3"/>
                </a:solidFill>
              </a:defRPr>
            </a:lvl5pPr>
            <a:lvl6pPr lvl="5">
              <a:buNone/>
              <a:defRPr>
                <a:solidFill>
                  <a:schemeClr val="accent3"/>
                </a:solidFill>
              </a:defRPr>
            </a:lvl6pPr>
            <a:lvl7pPr lvl="6">
              <a:buNone/>
              <a:defRPr>
                <a:solidFill>
                  <a:schemeClr val="accent3"/>
                </a:solidFill>
              </a:defRPr>
            </a:lvl7pPr>
            <a:lvl8pPr lvl="7">
              <a:buNone/>
              <a:defRPr>
                <a:solidFill>
                  <a:schemeClr val="accent3"/>
                </a:solidFill>
              </a:defRPr>
            </a:lvl8pPr>
            <a:lvl9pPr lvl="8">
              <a:buNone/>
              <a:defRPr>
                <a:solidFill>
                  <a:schemeClr val="accent3"/>
                </a:solidFil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bg>
      <p:bgPr>
        <a:solidFill>
          <a:schemeClr val="accent1"/>
        </a:solidFill>
        <a:effectLst/>
      </p:bgPr>
    </p:bg>
    <p:spTree>
      <p:nvGrpSpPr>
        <p:cNvPr id="1" name="Shape 27"/>
        <p:cNvGrpSpPr/>
        <p:nvPr/>
      </p:nvGrpSpPr>
      <p:grpSpPr>
        <a:xfrm>
          <a:off x="0" y="0"/>
          <a:ext cx="0" cy="0"/>
          <a:chOff x="0" y="0"/>
          <a:chExt cx="0" cy="0"/>
        </a:xfrm>
      </p:grpSpPr>
      <p:pic>
        <p:nvPicPr>
          <p:cNvPr id="28" name="Google Shape;28;p6" descr="aemelia_icons.png"/>
          <p:cNvPicPr preferRelativeResize="0"/>
          <p:nvPr/>
        </p:nvPicPr>
        <p:blipFill rotWithShape="1">
          <a:blip r:embed="rId2">
            <a:alphaModFix amt="20000"/>
          </a:blip>
          <a:srcRect l="38542" r="38544"/>
          <a:stretch/>
        </p:blipFill>
        <p:spPr>
          <a:xfrm>
            <a:off x="0" y="0"/>
            <a:ext cx="2095200" cy="5143500"/>
          </a:xfrm>
          <a:prstGeom prst="rect">
            <a:avLst/>
          </a:prstGeom>
          <a:noFill/>
          <a:ln>
            <a:noFill/>
          </a:ln>
        </p:spPr>
      </p:pic>
      <p:sp>
        <p:nvSpPr>
          <p:cNvPr id="29" name="Google Shape;29;p6"/>
          <p:cNvSpPr/>
          <p:nvPr/>
        </p:nvSpPr>
        <p:spPr>
          <a:xfrm flipH="1">
            <a:off x="2095200" y="0"/>
            <a:ext cx="7048800" cy="5143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0" name="Google Shape;30;p6"/>
          <p:cNvSpPr txBox="1">
            <a:spLocks noGrp="1"/>
          </p:cNvSpPr>
          <p:nvPr>
            <p:ph type="title"/>
          </p:nvPr>
        </p:nvSpPr>
        <p:spPr>
          <a:xfrm>
            <a:off x="203875" y="1626750"/>
            <a:ext cx="1712400" cy="8574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31" name="Google Shape;31;p6"/>
          <p:cNvSpPr txBox="1">
            <a:spLocks noGrp="1"/>
          </p:cNvSpPr>
          <p:nvPr>
            <p:ph type="body" idx="1"/>
          </p:nvPr>
        </p:nvSpPr>
        <p:spPr>
          <a:xfrm>
            <a:off x="2544225" y="297367"/>
            <a:ext cx="2981400" cy="46614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sz="2400"/>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sz="2400"/>
            </a:lvl4pPr>
            <a:lvl5pPr marL="2286000" lvl="4" indent="-381000">
              <a:spcBef>
                <a:spcPts val="0"/>
              </a:spcBef>
              <a:spcAft>
                <a:spcPts val="0"/>
              </a:spcAft>
              <a:buSzPts val="2400"/>
              <a:buChar char="○"/>
              <a:defRPr sz="2400"/>
            </a:lvl5pPr>
            <a:lvl6pPr marL="2743200" lvl="5" indent="-381000">
              <a:spcBef>
                <a:spcPts val="0"/>
              </a:spcBef>
              <a:spcAft>
                <a:spcPts val="0"/>
              </a:spcAft>
              <a:buSzPts val="2400"/>
              <a:buChar char="■"/>
              <a:defRPr sz="2400"/>
            </a:lvl6pPr>
            <a:lvl7pPr marL="3200400" lvl="6" indent="-381000">
              <a:spcBef>
                <a:spcPts val="0"/>
              </a:spcBef>
              <a:spcAft>
                <a:spcPts val="0"/>
              </a:spcAft>
              <a:buSzPts val="2400"/>
              <a:buChar char="●"/>
              <a:defRPr sz="2400"/>
            </a:lvl7pPr>
            <a:lvl8pPr marL="3657600" lvl="7" indent="-381000">
              <a:spcBef>
                <a:spcPts val="0"/>
              </a:spcBef>
              <a:spcAft>
                <a:spcPts val="0"/>
              </a:spcAft>
              <a:buSzPts val="2400"/>
              <a:buChar char="○"/>
              <a:defRPr sz="2400"/>
            </a:lvl8pPr>
            <a:lvl9pPr marL="4114800" lvl="8" indent="-381000">
              <a:spcBef>
                <a:spcPts val="0"/>
              </a:spcBef>
              <a:spcAft>
                <a:spcPts val="0"/>
              </a:spcAft>
              <a:buSzPts val="2400"/>
              <a:buChar char="■"/>
              <a:defRPr sz="2400"/>
            </a:lvl9pPr>
          </a:lstStyle>
          <a:p>
            <a:endParaRPr/>
          </a:p>
        </p:txBody>
      </p:sp>
      <p:sp>
        <p:nvSpPr>
          <p:cNvPr id="32" name="Google Shape;32;p6"/>
          <p:cNvSpPr txBox="1">
            <a:spLocks noGrp="1"/>
          </p:cNvSpPr>
          <p:nvPr>
            <p:ph type="body" idx="2"/>
          </p:nvPr>
        </p:nvSpPr>
        <p:spPr>
          <a:xfrm>
            <a:off x="5705276" y="297367"/>
            <a:ext cx="2981400" cy="46614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sz="2400"/>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sz="2400"/>
            </a:lvl4pPr>
            <a:lvl5pPr marL="2286000" lvl="4" indent="-381000">
              <a:spcBef>
                <a:spcPts val="0"/>
              </a:spcBef>
              <a:spcAft>
                <a:spcPts val="0"/>
              </a:spcAft>
              <a:buSzPts val="2400"/>
              <a:buChar char="○"/>
              <a:defRPr sz="2400"/>
            </a:lvl5pPr>
            <a:lvl6pPr marL="2743200" lvl="5" indent="-381000">
              <a:spcBef>
                <a:spcPts val="0"/>
              </a:spcBef>
              <a:spcAft>
                <a:spcPts val="0"/>
              </a:spcAft>
              <a:buSzPts val="2400"/>
              <a:buChar char="■"/>
              <a:defRPr sz="2400"/>
            </a:lvl6pPr>
            <a:lvl7pPr marL="3200400" lvl="6" indent="-381000">
              <a:spcBef>
                <a:spcPts val="0"/>
              </a:spcBef>
              <a:spcAft>
                <a:spcPts val="0"/>
              </a:spcAft>
              <a:buSzPts val="2400"/>
              <a:buChar char="●"/>
              <a:defRPr sz="2400"/>
            </a:lvl7pPr>
            <a:lvl8pPr marL="3657600" lvl="7" indent="-381000">
              <a:spcBef>
                <a:spcPts val="0"/>
              </a:spcBef>
              <a:spcAft>
                <a:spcPts val="0"/>
              </a:spcAft>
              <a:buSzPts val="2400"/>
              <a:buChar char="○"/>
              <a:defRPr sz="2400"/>
            </a:lvl8pPr>
            <a:lvl9pPr marL="4114800" lvl="8" indent="-381000">
              <a:spcBef>
                <a:spcPts val="0"/>
              </a:spcBef>
              <a:spcAft>
                <a:spcPts val="0"/>
              </a:spcAft>
              <a:buSzPts val="2400"/>
              <a:buChar char="■"/>
              <a:defRPr sz="2400"/>
            </a:lvl9pPr>
          </a:lstStyle>
          <a:p>
            <a:endParaRPr/>
          </a:p>
        </p:txBody>
      </p:sp>
      <p:sp>
        <p:nvSpPr>
          <p:cNvPr id="33" name="Google Shape;33;p6"/>
          <p:cNvSpPr txBox="1">
            <a:spLocks noGrp="1"/>
          </p:cNvSpPr>
          <p:nvPr>
            <p:ph type="sldNum" idx="12"/>
          </p:nvPr>
        </p:nvSpPr>
        <p:spPr>
          <a:xfrm>
            <a:off x="109075" y="146024"/>
            <a:ext cx="1807200" cy="12528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p:cSld name="BLANK_2">
    <p:spTree>
      <p:nvGrpSpPr>
        <p:cNvPr id="1" name="Shape 53"/>
        <p:cNvGrpSpPr/>
        <p:nvPr/>
      </p:nvGrpSpPr>
      <p:grpSpPr>
        <a:xfrm>
          <a:off x="0" y="0"/>
          <a:ext cx="0" cy="0"/>
          <a:chOff x="0" y="0"/>
          <a:chExt cx="0" cy="0"/>
        </a:xfrm>
      </p:grpSpPr>
      <p:sp>
        <p:nvSpPr>
          <p:cNvPr id="54" name="Google Shape;54;p11"/>
          <p:cNvSpPr txBox="1">
            <a:spLocks noGrp="1"/>
          </p:cNvSpPr>
          <p:nvPr>
            <p:ph type="sldNum" idx="12"/>
          </p:nvPr>
        </p:nvSpPr>
        <p:spPr>
          <a:xfrm>
            <a:off x="109075" y="146024"/>
            <a:ext cx="1807200" cy="1252800"/>
          </a:xfrm>
          <a:prstGeom prst="rect">
            <a:avLst/>
          </a:prstGeom>
        </p:spPr>
        <p:txBody>
          <a:bodyPr spcFirstLastPara="1" wrap="square" lIns="91425" tIns="91425" rIns="91425" bIns="91425" anchor="t" anchorCtr="0">
            <a:noAutofit/>
          </a:bodyPr>
          <a:lstStyle>
            <a:lvl1pPr lvl="0" rtl="0">
              <a:buNone/>
              <a:defRPr>
                <a:solidFill>
                  <a:schemeClr val="accent3"/>
                </a:solidFill>
              </a:defRPr>
            </a:lvl1pPr>
            <a:lvl2pPr lvl="1" rtl="0">
              <a:buNone/>
              <a:defRPr>
                <a:solidFill>
                  <a:schemeClr val="accent3"/>
                </a:solidFill>
              </a:defRPr>
            </a:lvl2pPr>
            <a:lvl3pPr lvl="2" rtl="0">
              <a:buNone/>
              <a:defRPr>
                <a:solidFill>
                  <a:schemeClr val="accent3"/>
                </a:solidFill>
              </a:defRPr>
            </a:lvl3pPr>
            <a:lvl4pPr lvl="3" rtl="0">
              <a:buNone/>
              <a:defRPr>
                <a:solidFill>
                  <a:schemeClr val="accent3"/>
                </a:solidFill>
              </a:defRPr>
            </a:lvl4pPr>
            <a:lvl5pPr lvl="4" rtl="0">
              <a:buNone/>
              <a:defRPr>
                <a:solidFill>
                  <a:schemeClr val="accent3"/>
                </a:solidFill>
              </a:defRPr>
            </a:lvl5pPr>
            <a:lvl6pPr lvl="5" rtl="0">
              <a:buNone/>
              <a:defRPr>
                <a:solidFill>
                  <a:schemeClr val="accent3"/>
                </a:solidFill>
              </a:defRPr>
            </a:lvl6pPr>
            <a:lvl7pPr lvl="6" rtl="0">
              <a:buNone/>
              <a:defRPr>
                <a:solidFill>
                  <a:schemeClr val="accent3"/>
                </a:solidFill>
              </a:defRPr>
            </a:lvl7pPr>
            <a:lvl8pPr lvl="7" rtl="0">
              <a:buNone/>
              <a:defRPr>
                <a:solidFill>
                  <a:schemeClr val="accent3"/>
                </a:solidFill>
              </a:defRPr>
            </a:lvl8pPr>
            <a:lvl9pPr lvl="8" rtl="0">
              <a:buNone/>
              <a:defRPr>
                <a:solidFill>
                  <a:schemeClr val="accent3"/>
                </a:solidFil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 Gold">
  <p:cSld name="Quote - Gold">
    <p:bg>
      <p:bgPr>
        <a:solidFill>
          <a:schemeClr val="accent3"/>
        </a:solidFill>
        <a:effectLst/>
      </p:bgPr>
    </p:bg>
    <p:spTree>
      <p:nvGrpSpPr>
        <p:cNvPr id="1" name="Shape 28"/>
        <p:cNvGrpSpPr/>
        <p:nvPr/>
      </p:nvGrpSpPr>
      <p:grpSpPr>
        <a:xfrm>
          <a:off x="0" y="0"/>
          <a:ext cx="0" cy="0"/>
          <a:chOff x="0" y="0"/>
          <a:chExt cx="0" cy="0"/>
        </a:xfrm>
      </p:grpSpPr>
      <p:sp>
        <p:nvSpPr>
          <p:cNvPr id="29" name="Google Shape;29;p6"/>
          <p:cNvSpPr txBox="1">
            <a:spLocks noGrp="1"/>
          </p:cNvSpPr>
          <p:nvPr>
            <p:ph type="body" idx="1"/>
          </p:nvPr>
        </p:nvSpPr>
        <p:spPr>
          <a:xfrm>
            <a:off x="1513800" y="2161800"/>
            <a:ext cx="6116400" cy="819900"/>
          </a:xfrm>
          <a:prstGeom prst="rect">
            <a:avLst/>
          </a:prstGeom>
        </p:spPr>
        <p:txBody>
          <a:bodyPr spcFirstLastPara="1" wrap="square" lIns="91425" tIns="91425" rIns="91425" bIns="91425" anchor="t" anchorCtr="0">
            <a:noAutofit/>
          </a:bodyPr>
          <a:lstStyle>
            <a:lvl1pPr marL="457200" lvl="0" indent="-355600" algn="ctr" rtl="0">
              <a:spcBef>
                <a:spcPts val="600"/>
              </a:spcBef>
              <a:spcAft>
                <a:spcPts val="0"/>
              </a:spcAft>
              <a:buSzPts val="2000"/>
              <a:buChar char="○"/>
              <a:defRPr i="1"/>
            </a:lvl1pPr>
            <a:lvl2pPr marL="914400" lvl="1" indent="-355600" algn="ctr" rtl="0">
              <a:spcBef>
                <a:spcPts val="0"/>
              </a:spcBef>
              <a:spcAft>
                <a:spcPts val="0"/>
              </a:spcAft>
              <a:buSzPts val="2000"/>
              <a:buChar char="●"/>
              <a:defRPr i="1"/>
            </a:lvl2pPr>
            <a:lvl3pPr marL="1371600" lvl="2" indent="-355600" algn="ctr" rtl="0">
              <a:spcBef>
                <a:spcPts val="0"/>
              </a:spcBef>
              <a:spcAft>
                <a:spcPts val="0"/>
              </a:spcAft>
              <a:buSzPts val="2000"/>
              <a:buChar char="■"/>
              <a:defRPr i="1"/>
            </a:lvl3pPr>
            <a:lvl4pPr marL="1828800" lvl="3" indent="-355600" algn="ctr" rtl="0">
              <a:spcBef>
                <a:spcPts val="0"/>
              </a:spcBef>
              <a:spcAft>
                <a:spcPts val="0"/>
              </a:spcAft>
              <a:buSzPts val="2000"/>
              <a:buChar char="●"/>
              <a:defRPr i="1"/>
            </a:lvl4pPr>
            <a:lvl5pPr marL="2286000" lvl="4" indent="-355600" algn="ctr" rtl="0">
              <a:spcBef>
                <a:spcPts val="0"/>
              </a:spcBef>
              <a:spcAft>
                <a:spcPts val="0"/>
              </a:spcAft>
              <a:buSzPts val="2000"/>
              <a:buChar char="○"/>
              <a:defRPr i="1"/>
            </a:lvl5pPr>
            <a:lvl6pPr marL="2743200" lvl="5" indent="-355600" algn="ctr" rtl="0">
              <a:spcBef>
                <a:spcPts val="0"/>
              </a:spcBef>
              <a:spcAft>
                <a:spcPts val="0"/>
              </a:spcAft>
              <a:buSzPts val="2000"/>
              <a:buChar char="■"/>
              <a:defRPr i="1"/>
            </a:lvl6pPr>
            <a:lvl7pPr marL="3200400" lvl="6" indent="-355600" algn="ctr" rtl="0">
              <a:spcBef>
                <a:spcPts val="0"/>
              </a:spcBef>
              <a:spcAft>
                <a:spcPts val="0"/>
              </a:spcAft>
              <a:buSzPts val="2000"/>
              <a:buChar char="●"/>
              <a:defRPr i="1"/>
            </a:lvl7pPr>
            <a:lvl8pPr marL="3657600" lvl="7" indent="-355600" algn="ctr" rtl="0">
              <a:spcBef>
                <a:spcPts val="0"/>
              </a:spcBef>
              <a:spcAft>
                <a:spcPts val="0"/>
              </a:spcAft>
              <a:buSzPts val="2000"/>
              <a:buChar char="○"/>
              <a:defRPr i="1"/>
            </a:lvl8pPr>
            <a:lvl9pPr marL="4114800" lvl="8" indent="-355600" algn="ctr" rtl="0">
              <a:spcBef>
                <a:spcPts val="0"/>
              </a:spcBef>
              <a:spcAft>
                <a:spcPts val="0"/>
              </a:spcAft>
              <a:buSzPts val="2000"/>
              <a:buChar char="■"/>
              <a:defRPr i="1"/>
            </a:lvl9pPr>
          </a:lstStyle>
          <a:p>
            <a:endParaRPr/>
          </a:p>
        </p:txBody>
      </p:sp>
      <p:sp>
        <p:nvSpPr>
          <p:cNvPr id="30" name="Google Shape;30;p6"/>
          <p:cNvSpPr txBox="1"/>
          <p:nvPr/>
        </p:nvSpPr>
        <p:spPr>
          <a:xfrm>
            <a:off x="3593400" y="1181419"/>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600" b="1">
                <a:solidFill>
                  <a:schemeClr val="lt1"/>
                </a:solidFill>
                <a:latin typeface="Times New Roman"/>
                <a:ea typeface="Times New Roman"/>
                <a:cs typeface="Times New Roman"/>
                <a:sym typeface="Times New Roman"/>
              </a:rPr>
              <a:t>“</a:t>
            </a:r>
            <a:endParaRPr sz="9600" b="1">
              <a:solidFill>
                <a:schemeClr val="lt1"/>
              </a:solidFill>
              <a:latin typeface="Times New Roman"/>
              <a:ea typeface="Times New Roman"/>
              <a:cs typeface="Times New Roman"/>
              <a:sym typeface="Times New Roman"/>
            </a:endParaRPr>
          </a:p>
        </p:txBody>
      </p:sp>
      <p:sp>
        <p:nvSpPr>
          <p:cNvPr id="31" name="Google Shape;31;p6"/>
          <p:cNvSpPr/>
          <p:nvPr/>
        </p:nvSpPr>
        <p:spPr>
          <a:xfrm>
            <a:off x="2584275" y="4565606"/>
            <a:ext cx="3996000" cy="126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6"/>
          <p:cNvSpPr/>
          <p:nvPr/>
        </p:nvSpPr>
        <p:spPr>
          <a:xfrm>
            <a:off x="2584275" y="451669"/>
            <a:ext cx="3996000" cy="126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txBox="1">
            <a:spLocks noGrp="1"/>
          </p:cNvSpPr>
          <p:nvPr>
            <p:ph type="sldNum" idx="12"/>
          </p:nvPr>
        </p:nvSpPr>
        <p:spPr>
          <a:xfrm>
            <a:off x="8556775" y="4777350"/>
            <a:ext cx="548700" cy="2901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00879873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2874625" y="484600"/>
            <a:ext cx="5562000" cy="42078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accent3"/>
              </a:buClr>
              <a:buSzPts val="3000"/>
              <a:buFont typeface="Roboto"/>
              <a:buChar char="▸"/>
              <a:defRPr sz="3000">
                <a:solidFill>
                  <a:schemeClr val="dk1"/>
                </a:solidFill>
                <a:latin typeface="Roboto"/>
                <a:ea typeface="Roboto"/>
                <a:cs typeface="Roboto"/>
                <a:sym typeface="Roboto"/>
              </a:defRPr>
            </a:lvl1pPr>
            <a:lvl2pPr marL="914400" lvl="1" indent="-381000">
              <a:spcBef>
                <a:spcPts val="0"/>
              </a:spcBef>
              <a:spcAft>
                <a:spcPts val="0"/>
              </a:spcAft>
              <a:buClr>
                <a:schemeClr val="accent3"/>
              </a:buClr>
              <a:buSzPts val="2400"/>
              <a:buFont typeface="Roboto"/>
              <a:buChar char="▹"/>
              <a:defRPr sz="2400">
                <a:solidFill>
                  <a:schemeClr val="dk1"/>
                </a:solidFill>
                <a:latin typeface="Roboto"/>
                <a:ea typeface="Roboto"/>
                <a:cs typeface="Roboto"/>
                <a:sym typeface="Roboto"/>
              </a:defRPr>
            </a:lvl2pPr>
            <a:lvl3pPr marL="1371600" lvl="2" indent="-381000">
              <a:spcBef>
                <a:spcPts val="0"/>
              </a:spcBef>
              <a:spcAft>
                <a:spcPts val="0"/>
              </a:spcAft>
              <a:buClr>
                <a:schemeClr val="accent3"/>
              </a:buClr>
              <a:buSzPts val="2400"/>
              <a:buFont typeface="Roboto"/>
              <a:buChar char="■"/>
              <a:defRPr sz="2400">
                <a:solidFill>
                  <a:schemeClr val="dk1"/>
                </a:solidFill>
                <a:latin typeface="Roboto"/>
                <a:ea typeface="Roboto"/>
                <a:cs typeface="Roboto"/>
                <a:sym typeface="Roboto"/>
              </a:defRPr>
            </a:lvl3pPr>
            <a:lvl4pPr marL="1828800" lvl="3" indent="-342900">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4pPr>
            <a:lvl5pPr marL="2286000" lvl="4" indent="-342900">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5pPr>
            <a:lvl6pPr marL="2743200" lvl="5" indent="-342900">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6pPr>
            <a:lvl7pPr marL="3200400" lvl="6" indent="-342900">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7pPr>
            <a:lvl8pPr marL="3657600" lvl="7" indent="-342900">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8pPr>
            <a:lvl9pPr marL="4114800" lvl="8" indent="-342900">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9pPr>
          </a:lstStyle>
          <a:p>
            <a:endParaRPr/>
          </a:p>
        </p:txBody>
      </p:sp>
      <p:sp>
        <p:nvSpPr>
          <p:cNvPr id="7" name="Google Shape;7;p1"/>
          <p:cNvSpPr txBox="1">
            <a:spLocks noGrp="1"/>
          </p:cNvSpPr>
          <p:nvPr>
            <p:ph type="sldNum" idx="12"/>
          </p:nvPr>
        </p:nvSpPr>
        <p:spPr>
          <a:xfrm>
            <a:off x="109075" y="146024"/>
            <a:ext cx="1807200" cy="1252800"/>
          </a:xfrm>
          <a:prstGeom prst="rect">
            <a:avLst/>
          </a:prstGeom>
          <a:noFill/>
          <a:ln>
            <a:noFill/>
          </a:ln>
        </p:spPr>
        <p:txBody>
          <a:bodyPr spcFirstLastPara="1" wrap="square" lIns="91425" tIns="91425" rIns="91425" bIns="91425" anchor="t" anchorCtr="0">
            <a:noAutofit/>
          </a:bodyPr>
          <a:lstStyle>
            <a:lvl1pPr lvl="0">
              <a:buNone/>
              <a:defRPr sz="9600" b="1">
                <a:solidFill>
                  <a:schemeClr val="accent2"/>
                </a:solidFill>
                <a:latin typeface="Montserrat"/>
                <a:ea typeface="Montserrat"/>
                <a:cs typeface="Montserrat"/>
                <a:sym typeface="Montserrat"/>
              </a:defRPr>
            </a:lvl1pPr>
            <a:lvl2pPr lvl="1">
              <a:buNone/>
              <a:defRPr sz="9600" b="1">
                <a:solidFill>
                  <a:schemeClr val="accent2"/>
                </a:solidFill>
                <a:latin typeface="Montserrat"/>
                <a:ea typeface="Montserrat"/>
                <a:cs typeface="Montserrat"/>
                <a:sym typeface="Montserrat"/>
              </a:defRPr>
            </a:lvl2pPr>
            <a:lvl3pPr lvl="2">
              <a:buNone/>
              <a:defRPr sz="9600" b="1">
                <a:solidFill>
                  <a:schemeClr val="accent2"/>
                </a:solidFill>
                <a:latin typeface="Montserrat"/>
                <a:ea typeface="Montserrat"/>
                <a:cs typeface="Montserrat"/>
                <a:sym typeface="Montserrat"/>
              </a:defRPr>
            </a:lvl3pPr>
            <a:lvl4pPr lvl="3">
              <a:buNone/>
              <a:defRPr sz="9600" b="1">
                <a:solidFill>
                  <a:schemeClr val="accent2"/>
                </a:solidFill>
                <a:latin typeface="Montserrat"/>
                <a:ea typeface="Montserrat"/>
                <a:cs typeface="Montserrat"/>
                <a:sym typeface="Montserrat"/>
              </a:defRPr>
            </a:lvl4pPr>
            <a:lvl5pPr lvl="4">
              <a:buNone/>
              <a:defRPr sz="9600" b="1">
                <a:solidFill>
                  <a:schemeClr val="accent2"/>
                </a:solidFill>
                <a:latin typeface="Montserrat"/>
                <a:ea typeface="Montserrat"/>
                <a:cs typeface="Montserrat"/>
                <a:sym typeface="Montserrat"/>
              </a:defRPr>
            </a:lvl5pPr>
            <a:lvl6pPr lvl="5">
              <a:buNone/>
              <a:defRPr sz="9600" b="1">
                <a:solidFill>
                  <a:schemeClr val="accent2"/>
                </a:solidFill>
                <a:latin typeface="Montserrat"/>
                <a:ea typeface="Montserrat"/>
                <a:cs typeface="Montserrat"/>
                <a:sym typeface="Montserrat"/>
              </a:defRPr>
            </a:lvl6pPr>
            <a:lvl7pPr lvl="6">
              <a:buNone/>
              <a:defRPr sz="9600" b="1">
                <a:solidFill>
                  <a:schemeClr val="accent2"/>
                </a:solidFill>
                <a:latin typeface="Montserrat"/>
                <a:ea typeface="Montserrat"/>
                <a:cs typeface="Montserrat"/>
                <a:sym typeface="Montserrat"/>
              </a:defRPr>
            </a:lvl7pPr>
            <a:lvl8pPr lvl="7">
              <a:buNone/>
              <a:defRPr sz="9600" b="1">
                <a:solidFill>
                  <a:schemeClr val="accent2"/>
                </a:solidFill>
                <a:latin typeface="Montserrat"/>
                <a:ea typeface="Montserrat"/>
                <a:cs typeface="Montserrat"/>
                <a:sym typeface="Montserrat"/>
              </a:defRPr>
            </a:lvl8pPr>
            <a:lvl9pPr lvl="8">
              <a:buNone/>
              <a:defRPr sz="9600" b="1">
                <a:solidFill>
                  <a:schemeClr val="accent2"/>
                </a:solidFill>
                <a:latin typeface="Montserrat"/>
                <a:ea typeface="Montserrat"/>
                <a:cs typeface="Montserrat"/>
                <a:sym typeface="Montserrat"/>
              </a:defRPr>
            </a:lvl9pPr>
          </a:lstStyle>
          <a:p>
            <a:pPr marL="0" lvl="0" indent="0" algn="l" rtl="0">
              <a:spcBef>
                <a:spcPts val="0"/>
              </a:spcBef>
              <a:spcAft>
                <a:spcPts val="0"/>
              </a:spcAft>
              <a:buNone/>
            </a:pPr>
            <a:fld id="{00000000-1234-1234-1234-123412341234}" type="slidenum">
              <a:rPr lang="en"/>
              <a:t>‹#›</a:t>
            </a:fld>
            <a:endParaRPr/>
          </a:p>
        </p:txBody>
      </p:sp>
      <p:sp>
        <p:nvSpPr>
          <p:cNvPr id="8" name="Google Shape;8;p1"/>
          <p:cNvSpPr txBox="1">
            <a:spLocks noGrp="1"/>
          </p:cNvSpPr>
          <p:nvPr>
            <p:ph type="title"/>
          </p:nvPr>
        </p:nvSpPr>
        <p:spPr>
          <a:xfrm>
            <a:off x="203875" y="1626750"/>
            <a:ext cx="1712400" cy="857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1pPr>
            <a:lvl2pPr lvl="1">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2pPr>
            <a:lvl3pPr lvl="2">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3pPr>
            <a:lvl4pPr lvl="3">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4pPr>
            <a:lvl5pPr lvl="4">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5pPr>
            <a:lvl6pPr lvl="5">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6pPr>
            <a:lvl7pPr lvl="6">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7pPr>
            <a:lvl8pPr lvl="7">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8pPr>
            <a:lvl9pPr lvl="8">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7" r:id="rId4"/>
    <p:sldLayoutId id="2147483660"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png"/><Relationship Id="rId3" Type="http://schemas.openxmlformats.org/officeDocument/2006/relationships/image" Target="../media/image4.png"/><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11.png"/><Relationship Id="rId15" Type="http://schemas.openxmlformats.org/officeDocument/2006/relationships/image" Target="../media/image2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 Id="rId1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image" Target="../media/image23.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mailto:Manish_ratilal2002@yahoo.com"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4.xml"/><Relationship Id="rId5" Type="http://schemas.openxmlformats.org/officeDocument/2006/relationships/image" Target="../media/image28.png"/><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30.png"/></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4.xml"/><Relationship Id="rId5" Type="http://schemas.openxmlformats.org/officeDocument/2006/relationships/image" Target="../media/image34.png"/><Relationship Id="rId4" Type="http://schemas.openxmlformats.org/officeDocument/2006/relationships/image" Target="../media/image33.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35.png"/></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36.png"/></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4.xml"/><Relationship Id="rId4" Type="http://schemas.openxmlformats.org/officeDocument/2006/relationships/image" Target="../media/image37.pn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4.xml"/><Relationship Id="rId4" Type="http://schemas.openxmlformats.org/officeDocument/2006/relationships/image" Target="../media/image38.png"/></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4.xml"/><Relationship Id="rId4" Type="http://schemas.openxmlformats.org/officeDocument/2006/relationships/image" Target="../media/image3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6.xml"/><Relationship Id="rId1" Type="http://schemas.openxmlformats.org/officeDocument/2006/relationships/slideLayout" Target="../slideLayouts/slideLayout4.xml"/><Relationship Id="rId5" Type="http://schemas.openxmlformats.org/officeDocument/2006/relationships/image" Target="../media/image41.png"/><Relationship Id="rId4" Type="http://schemas.openxmlformats.org/officeDocument/2006/relationships/image" Target="../media/image40.png"/></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8.xml"/><Relationship Id="rId1" Type="http://schemas.openxmlformats.org/officeDocument/2006/relationships/slideLayout" Target="../slideLayouts/slideLayout4.xml"/><Relationship Id="rId4" Type="http://schemas.openxmlformats.org/officeDocument/2006/relationships/image" Target="../media/image42.png"/></Relationships>
</file>

<file path=ppt/slides/_rels/slide4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4.xml"/><Relationship Id="rId5" Type="http://schemas.openxmlformats.org/officeDocument/2006/relationships/image" Target="../media/image48.png"/><Relationship Id="rId4" Type="http://schemas.openxmlformats.org/officeDocument/2006/relationships/image" Target="../media/image47.png"/></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9.xml"/><Relationship Id="rId1" Type="http://schemas.openxmlformats.org/officeDocument/2006/relationships/slideLayout" Target="../slideLayouts/slideLayout4.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49.png"/></Relationships>
</file>

<file path=ppt/slides/_rels/slide4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1.xml"/><Relationship Id="rId1" Type="http://schemas.openxmlformats.org/officeDocument/2006/relationships/slideLayout" Target="../slideLayouts/slideLayout4.xml"/><Relationship Id="rId5" Type="http://schemas.openxmlformats.org/officeDocument/2006/relationships/image" Target="../media/image53.png"/><Relationship Id="rId4" Type="http://schemas.openxmlformats.org/officeDocument/2006/relationships/image" Target="../media/image52.png"/></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2.xml"/><Relationship Id="rId1" Type="http://schemas.openxmlformats.org/officeDocument/2006/relationships/slideLayout" Target="../slideLayouts/slideLayout4.xml"/><Relationship Id="rId5" Type="http://schemas.openxmlformats.org/officeDocument/2006/relationships/image" Target="../media/image55.png"/><Relationship Id="rId4" Type="http://schemas.openxmlformats.org/officeDocument/2006/relationships/image" Target="../media/image54.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4.xml"/><Relationship Id="rId1" Type="http://schemas.openxmlformats.org/officeDocument/2006/relationships/slideLayout" Target="../slideLayouts/slideLayout4.xml"/><Relationship Id="rId4" Type="http://schemas.openxmlformats.org/officeDocument/2006/relationships/image" Target="../media/image57.png"/></Relationships>
</file>

<file path=ppt/slides/_rels/slide5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5.xml"/><Relationship Id="rId1" Type="http://schemas.openxmlformats.org/officeDocument/2006/relationships/slideLayout" Target="../slideLayouts/slideLayout4.xml"/><Relationship Id="rId4" Type="http://schemas.openxmlformats.org/officeDocument/2006/relationships/image" Target="../media/image58.png"/></Relationships>
</file>

<file path=ppt/slides/_rels/slide5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7.xml"/><Relationship Id="rId1" Type="http://schemas.openxmlformats.org/officeDocument/2006/relationships/slideLayout" Target="../slideLayouts/slideLayout4.xml"/><Relationship Id="rId4" Type="http://schemas.openxmlformats.org/officeDocument/2006/relationships/image" Target="../media/image59.png"/></Relationships>
</file>

<file path=ppt/slides/_rels/slide5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6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7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7.xml"/><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9.xml"/><Relationship Id="rId1" Type="http://schemas.openxmlformats.org/officeDocument/2006/relationships/slideLayout" Target="../slideLayouts/slideLayout4.xml"/><Relationship Id="rId5" Type="http://schemas.openxmlformats.org/officeDocument/2006/relationships/image" Target="../media/image61.png"/><Relationship Id="rId4" Type="http://schemas.openxmlformats.org/officeDocument/2006/relationships/image" Target="../media/image60.png"/></Relationships>
</file>

<file path=ppt/slides/_rels/slide73.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5.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image" Target="../media/image67.png"/><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3" Type="http://schemas.openxmlformats.org/officeDocument/2006/relationships/image" Target="../media/image69.png"/><Relationship Id="rId2" Type="http://schemas.openxmlformats.org/officeDocument/2006/relationships/image" Target="../media/image68.png"/><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5.xml"/></Relationships>
</file>

<file path=ppt/slides/_rels/slide87.xml.rels><?xml version="1.0" encoding="UTF-8" standalone="yes"?>
<Relationships xmlns="http://schemas.openxmlformats.org/package/2006/relationships"><Relationship Id="rId3" Type="http://schemas.openxmlformats.org/officeDocument/2006/relationships/hyperlink" Target="https://pynative.com/python-mysql-blob-insert-retrieve-file-image-as-a-blob-in-mysql/" TargetMode="External"/><Relationship Id="rId2" Type="http://schemas.openxmlformats.org/officeDocument/2006/relationships/hyperlink" Target="https://www3.ntu.edu.sg/home/ehchua/programming/sql/MySQL_Beginner.html" TargetMode="External"/><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3" Type="http://schemas.openxmlformats.org/officeDocument/2006/relationships/hyperlink" Target="https://www.javatpoint.com/python-mysql-read-operation" TargetMode="External"/><Relationship Id="rId2" Type="http://schemas.openxmlformats.org/officeDocument/2006/relationships/hyperlink" Target="https://www.w3schools.com/python/python_mysql_update.asp" TargetMode="External"/><Relationship Id="rId1" Type="http://schemas.openxmlformats.org/officeDocument/2006/relationships/slideLayout" Target="../slideLayouts/slideLayout3.xml"/><Relationship Id="rId6" Type="http://schemas.openxmlformats.org/officeDocument/2006/relationships/hyperlink" Target="https://www.c-sharpcorner.com/article/creating-a-crudcreate-retrieveupdate-and-delete-desktop-application-using-pyt2/" TargetMode="External"/><Relationship Id="rId5" Type="http://schemas.openxmlformats.org/officeDocument/2006/relationships/hyperlink" Target="https://www.krazyprogrammer.com/2020/11/insert-data-in-mysql-using-python.html" TargetMode="External"/><Relationship Id="rId4" Type="http://schemas.openxmlformats.org/officeDocument/2006/relationships/hyperlink" Target="https://www.geeksforgeeks.org/create-mysql-database-login-page-in-python-using-tkinter/" TargetMode="External"/></Relationships>
</file>

<file path=ppt/slides/_rels/slide89.xml.rels><?xml version="1.0" encoding="UTF-8" standalone="yes"?>
<Relationships xmlns="http://schemas.openxmlformats.org/package/2006/relationships"><Relationship Id="rId3" Type="http://schemas.openxmlformats.org/officeDocument/2006/relationships/hyperlink" Target="https://copyassignment.com/?s=tkinter" TargetMode="External"/><Relationship Id="rId2" Type="http://schemas.openxmlformats.org/officeDocument/2006/relationships/hyperlink" Target="https://copyassignment.com/student-management-system-project-in-python/" TargetMode="Externa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9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2.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3"/>
          <p:cNvSpPr txBox="1">
            <a:spLocks noGrp="1"/>
          </p:cNvSpPr>
          <p:nvPr>
            <p:ph type="ctrTitle"/>
          </p:nvPr>
        </p:nvSpPr>
        <p:spPr>
          <a:xfrm>
            <a:off x="428878" y="1448475"/>
            <a:ext cx="8185179" cy="1836892"/>
          </a:xfrm>
          <a:prstGeom prst="rect">
            <a:avLst/>
          </a:prstGeom>
        </p:spPr>
        <p:txBody>
          <a:bodyPr spcFirstLastPara="1" wrap="square" lIns="91425" tIns="91425" rIns="91425" bIns="91425" anchor="b" anchorCtr="0">
            <a:noAutofit/>
          </a:bodyPr>
          <a:lstStyle/>
          <a:p>
            <a:r>
              <a:rPr lang="en-US" altLang="ko-KR" sz="4800" b="1">
                <a:solidFill>
                  <a:schemeClr val="bg1"/>
                </a:solidFill>
                <a:latin typeface="Arial" pitchFamily="34" charset="0"/>
                <a:ea typeface="맑은 고딕" pitchFamily="50" charset="-127"/>
                <a:cs typeface="Arial" pitchFamily="34" charset="0"/>
              </a:rPr>
              <a:t>GUI with </a:t>
            </a:r>
            <a:r>
              <a:rPr lang="en-US" altLang="ko-KR" sz="4800" b="1" err="1">
                <a:solidFill>
                  <a:schemeClr val="bg1"/>
                </a:solidFill>
                <a:latin typeface="Arial" pitchFamily="34" charset="0"/>
                <a:ea typeface="맑은 고딕" pitchFamily="50" charset="-127"/>
                <a:cs typeface="Arial" pitchFamily="34" charset="0"/>
              </a:rPr>
              <a:t>Tkinter</a:t>
            </a:r>
            <a:r>
              <a:rPr lang="en-US" altLang="ko-KR" sz="4800" b="1">
                <a:solidFill>
                  <a:schemeClr val="bg1"/>
                </a:solidFill>
                <a:latin typeface="Arial" pitchFamily="34" charset="0"/>
                <a:ea typeface="맑은 고딕" pitchFamily="50" charset="-127"/>
                <a:cs typeface="Arial" pitchFamily="34" charset="0"/>
              </a:rPr>
              <a:t> &amp; Database Connectivity</a:t>
            </a:r>
          </a:p>
        </p:txBody>
      </p:sp>
      <p:pic>
        <p:nvPicPr>
          <p:cNvPr id="3" name="Picture 2">
            <a:extLst>
              <a:ext uri="{FF2B5EF4-FFF2-40B4-BE49-F238E27FC236}">
                <a16:creationId xmlns:a16="http://schemas.microsoft.com/office/drawing/2014/main" id="{DE9F6D8B-EC0C-460E-B14B-24D653A3C0C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64627" y="3524206"/>
            <a:ext cx="1152128" cy="57606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21C34E1-E5E3-2B44-6FCB-89040C26FE63}"/>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a:t>10</a:t>
            </a:fld>
            <a:endParaRPr lang="en"/>
          </a:p>
        </p:txBody>
      </p:sp>
    </p:spTree>
    <p:extLst>
      <p:ext uri="{BB962C8B-B14F-4D97-AF65-F5344CB8AC3E}">
        <p14:creationId xmlns:p14="http://schemas.microsoft.com/office/powerpoint/2010/main" val="24712425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712100" y="5675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600" b="1" err="1">
                <a:solidFill>
                  <a:srgbClr val="0070C0"/>
                </a:solidFill>
                <a:latin typeface="Verdana" panose="020B0604030504040204" pitchFamily="34" charset="0"/>
                <a:ea typeface="Verdana" panose="020B0604030504040204" pitchFamily="34" charset="0"/>
              </a:rPr>
              <a:t>Tkinter</a:t>
            </a:r>
            <a:r>
              <a:rPr lang="en-US" sz="2600" b="1">
                <a:solidFill>
                  <a:srgbClr val="0070C0"/>
                </a:solidFill>
                <a:latin typeface="Verdana" panose="020B0604030504040204" pitchFamily="34" charset="0"/>
                <a:ea typeface="Verdana" panose="020B0604030504040204" pitchFamily="34" charset="0"/>
              </a:rPr>
              <a:t> Widgets </a:t>
            </a:r>
            <a:endParaRPr lang="en-IN" sz="2600" b="1">
              <a:solidFill>
                <a:srgbClr val="0070C0"/>
              </a:solidFill>
              <a:latin typeface="Verdana" panose="020B0604030504040204" pitchFamily="34" charset="0"/>
              <a:ea typeface="Verdana" panose="020B0604030504040204" pitchFamily="34" charset="0"/>
            </a:endParaRPr>
          </a:p>
        </p:txBody>
      </p:sp>
      <p:sp>
        <p:nvSpPr>
          <p:cNvPr id="4" name="AutoShape 2" descr="Python Tkintor Widgets">
            <a:extLst>
              <a:ext uri="{FF2B5EF4-FFF2-40B4-BE49-F238E27FC236}">
                <a16:creationId xmlns:a16="http://schemas.microsoft.com/office/drawing/2014/main" id="{7EEC71A4-8D05-4DC3-8EFB-1B691445E88E}"/>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5" name="Picture 4">
            <a:extLst>
              <a:ext uri="{FF2B5EF4-FFF2-40B4-BE49-F238E27FC236}">
                <a16:creationId xmlns:a16="http://schemas.microsoft.com/office/drawing/2014/main" id="{490A558A-22F0-4889-B269-BBCFE5F234AA}"/>
              </a:ext>
            </a:extLst>
          </p:cNvPr>
          <p:cNvPicPr>
            <a:picLocks noChangeAspect="1"/>
          </p:cNvPicPr>
          <p:nvPr/>
        </p:nvPicPr>
        <p:blipFill>
          <a:blip r:embed="rId4"/>
          <a:stretch>
            <a:fillRect/>
          </a:stretch>
        </p:blipFill>
        <p:spPr>
          <a:xfrm>
            <a:off x="817465" y="1062308"/>
            <a:ext cx="1181100" cy="542925"/>
          </a:xfrm>
          <a:prstGeom prst="rect">
            <a:avLst/>
          </a:prstGeom>
        </p:spPr>
      </p:pic>
      <p:pic>
        <p:nvPicPr>
          <p:cNvPr id="7" name="Picture 6">
            <a:extLst>
              <a:ext uri="{FF2B5EF4-FFF2-40B4-BE49-F238E27FC236}">
                <a16:creationId xmlns:a16="http://schemas.microsoft.com/office/drawing/2014/main" id="{85043373-7785-4806-8461-065D7BE8E5D5}"/>
              </a:ext>
            </a:extLst>
          </p:cNvPr>
          <p:cNvPicPr>
            <a:picLocks noChangeAspect="1"/>
          </p:cNvPicPr>
          <p:nvPr/>
        </p:nvPicPr>
        <p:blipFill>
          <a:blip r:embed="rId5"/>
          <a:stretch>
            <a:fillRect/>
          </a:stretch>
        </p:blipFill>
        <p:spPr>
          <a:xfrm>
            <a:off x="2702908" y="1062308"/>
            <a:ext cx="1181100" cy="600075"/>
          </a:xfrm>
          <a:prstGeom prst="rect">
            <a:avLst/>
          </a:prstGeom>
        </p:spPr>
      </p:pic>
      <p:pic>
        <p:nvPicPr>
          <p:cNvPr id="8" name="Picture 7">
            <a:extLst>
              <a:ext uri="{FF2B5EF4-FFF2-40B4-BE49-F238E27FC236}">
                <a16:creationId xmlns:a16="http://schemas.microsoft.com/office/drawing/2014/main" id="{89CAF541-B853-4961-AC59-05799A577F2F}"/>
              </a:ext>
            </a:extLst>
          </p:cNvPr>
          <p:cNvPicPr>
            <a:picLocks noChangeAspect="1"/>
          </p:cNvPicPr>
          <p:nvPr/>
        </p:nvPicPr>
        <p:blipFill>
          <a:blip r:embed="rId6"/>
          <a:stretch>
            <a:fillRect/>
          </a:stretch>
        </p:blipFill>
        <p:spPr>
          <a:xfrm>
            <a:off x="4385883" y="1100407"/>
            <a:ext cx="1524000" cy="523875"/>
          </a:xfrm>
          <a:prstGeom prst="rect">
            <a:avLst/>
          </a:prstGeom>
        </p:spPr>
      </p:pic>
      <p:pic>
        <p:nvPicPr>
          <p:cNvPr id="9" name="Picture 8">
            <a:extLst>
              <a:ext uri="{FF2B5EF4-FFF2-40B4-BE49-F238E27FC236}">
                <a16:creationId xmlns:a16="http://schemas.microsoft.com/office/drawing/2014/main" id="{5F266422-CB45-4877-BA7A-73EFF40623EA}"/>
              </a:ext>
            </a:extLst>
          </p:cNvPr>
          <p:cNvPicPr>
            <a:picLocks noChangeAspect="1"/>
          </p:cNvPicPr>
          <p:nvPr/>
        </p:nvPicPr>
        <p:blipFill>
          <a:blip r:embed="rId7"/>
          <a:stretch>
            <a:fillRect/>
          </a:stretch>
        </p:blipFill>
        <p:spPr>
          <a:xfrm>
            <a:off x="6638967" y="919432"/>
            <a:ext cx="1190625" cy="828675"/>
          </a:xfrm>
          <a:prstGeom prst="rect">
            <a:avLst/>
          </a:prstGeom>
        </p:spPr>
      </p:pic>
      <p:pic>
        <p:nvPicPr>
          <p:cNvPr id="10" name="Picture 9">
            <a:extLst>
              <a:ext uri="{FF2B5EF4-FFF2-40B4-BE49-F238E27FC236}">
                <a16:creationId xmlns:a16="http://schemas.microsoft.com/office/drawing/2014/main" id="{5AC240D1-D76A-45FF-A67C-EAECAD80DAD9}"/>
              </a:ext>
            </a:extLst>
          </p:cNvPr>
          <p:cNvPicPr>
            <a:picLocks noChangeAspect="1"/>
          </p:cNvPicPr>
          <p:nvPr/>
        </p:nvPicPr>
        <p:blipFill>
          <a:blip r:embed="rId8"/>
          <a:stretch>
            <a:fillRect/>
          </a:stretch>
        </p:blipFill>
        <p:spPr>
          <a:xfrm>
            <a:off x="866017" y="2419349"/>
            <a:ext cx="1181100" cy="581025"/>
          </a:xfrm>
          <a:prstGeom prst="rect">
            <a:avLst/>
          </a:prstGeom>
        </p:spPr>
      </p:pic>
      <p:pic>
        <p:nvPicPr>
          <p:cNvPr id="11" name="Picture 10">
            <a:extLst>
              <a:ext uri="{FF2B5EF4-FFF2-40B4-BE49-F238E27FC236}">
                <a16:creationId xmlns:a16="http://schemas.microsoft.com/office/drawing/2014/main" id="{A501F14C-8FA8-4B39-88F3-9ED8E9843871}"/>
              </a:ext>
            </a:extLst>
          </p:cNvPr>
          <p:cNvPicPr>
            <a:picLocks noChangeAspect="1"/>
          </p:cNvPicPr>
          <p:nvPr/>
        </p:nvPicPr>
        <p:blipFill>
          <a:blip r:embed="rId9"/>
          <a:stretch>
            <a:fillRect/>
          </a:stretch>
        </p:blipFill>
        <p:spPr>
          <a:xfrm>
            <a:off x="2864750" y="2338386"/>
            <a:ext cx="1181100" cy="742950"/>
          </a:xfrm>
          <a:prstGeom prst="rect">
            <a:avLst/>
          </a:prstGeom>
        </p:spPr>
      </p:pic>
      <p:pic>
        <p:nvPicPr>
          <p:cNvPr id="12" name="Picture 11">
            <a:extLst>
              <a:ext uri="{FF2B5EF4-FFF2-40B4-BE49-F238E27FC236}">
                <a16:creationId xmlns:a16="http://schemas.microsoft.com/office/drawing/2014/main" id="{82B0F64C-5C8F-42ED-8C55-4AC0D19902BB}"/>
              </a:ext>
            </a:extLst>
          </p:cNvPr>
          <p:cNvPicPr>
            <a:picLocks noChangeAspect="1"/>
          </p:cNvPicPr>
          <p:nvPr/>
        </p:nvPicPr>
        <p:blipFill>
          <a:blip r:embed="rId10"/>
          <a:stretch>
            <a:fillRect/>
          </a:stretch>
        </p:blipFill>
        <p:spPr>
          <a:xfrm>
            <a:off x="4385883" y="2281236"/>
            <a:ext cx="1905000" cy="857250"/>
          </a:xfrm>
          <a:prstGeom prst="rect">
            <a:avLst/>
          </a:prstGeom>
        </p:spPr>
      </p:pic>
      <p:pic>
        <p:nvPicPr>
          <p:cNvPr id="13" name="Picture 12">
            <a:extLst>
              <a:ext uri="{FF2B5EF4-FFF2-40B4-BE49-F238E27FC236}">
                <a16:creationId xmlns:a16="http://schemas.microsoft.com/office/drawing/2014/main" id="{A3E348C4-81DD-45F1-8F6A-39FF7402C56C}"/>
              </a:ext>
            </a:extLst>
          </p:cNvPr>
          <p:cNvPicPr>
            <a:picLocks noChangeAspect="1"/>
          </p:cNvPicPr>
          <p:nvPr/>
        </p:nvPicPr>
        <p:blipFill>
          <a:blip r:embed="rId11"/>
          <a:stretch>
            <a:fillRect/>
          </a:stretch>
        </p:blipFill>
        <p:spPr>
          <a:xfrm>
            <a:off x="6762792" y="2338386"/>
            <a:ext cx="2133600" cy="923925"/>
          </a:xfrm>
          <a:prstGeom prst="rect">
            <a:avLst/>
          </a:prstGeom>
        </p:spPr>
      </p:pic>
      <p:pic>
        <p:nvPicPr>
          <p:cNvPr id="14" name="Picture 13">
            <a:extLst>
              <a:ext uri="{FF2B5EF4-FFF2-40B4-BE49-F238E27FC236}">
                <a16:creationId xmlns:a16="http://schemas.microsoft.com/office/drawing/2014/main" id="{41BA60F9-5EF9-4689-81B8-3185FD021316}"/>
              </a:ext>
            </a:extLst>
          </p:cNvPr>
          <p:cNvPicPr>
            <a:picLocks noChangeAspect="1"/>
          </p:cNvPicPr>
          <p:nvPr/>
        </p:nvPicPr>
        <p:blipFill>
          <a:blip r:embed="rId12"/>
          <a:stretch>
            <a:fillRect/>
          </a:stretch>
        </p:blipFill>
        <p:spPr>
          <a:xfrm>
            <a:off x="826905" y="3750597"/>
            <a:ext cx="1181100" cy="847725"/>
          </a:xfrm>
          <a:prstGeom prst="rect">
            <a:avLst/>
          </a:prstGeom>
        </p:spPr>
      </p:pic>
      <p:pic>
        <p:nvPicPr>
          <p:cNvPr id="15" name="Picture 14">
            <a:extLst>
              <a:ext uri="{FF2B5EF4-FFF2-40B4-BE49-F238E27FC236}">
                <a16:creationId xmlns:a16="http://schemas.microsoft.com/office/drawing/2014/main" id="{16B3BB49-9223-4FEA-A575-925F6AE4ECE7}"/>
              </a:ext>
            </a:extLst>
          </p:cNvPr>
          <p:cNvPicPr>
            <a:picLocks noChangeAspect="1"/>
          </p:cNvPicPr>
          <p:nvPr/>
        </p:nvPicPr>
        <p:blipFill>
          <a:blip r:embed="rId13"/>
          <a:stretch>
            <a:fillRect/>
          </a:stretch>
        </p:blipFill>
        <p:spPr>
          <a:xfrm>
            <a:off x="2597712" y="3669233"/>
            <a:ext cx="1524000" cy="1417517"/>
          </a:xfrm>
          <a:prstGeom prst="rect">
            <a:avLst/>
          </a:prstGeom>
        </p:spPr>
      </p:pic>
      <p:pic>
        <p:nvPicPr>
          <p:cNvPr id="16" name="Picture 15">
            <a:extLst>
              <a:ext uri="{FF2B5EF4-FFF2-40B4-BE49-F238E27FC236}">
                <a16:creationId xmlns:a16="http://schemas.microsoft.com/office/drawing/2014/main" id="{31B7232D-FFD8-4C63-A9F7-186BFC3EAEAB}"/>
              </a:ext>
            </a:extLst>
          </p:cNvPr>
          <p:cNvPicPr>
            <a:picLocks noChangeAspect="1"/>
          </p:cNvPicPr>
          <p:nvPr/>
        </p:nvPicPr>
        <p:blipFill rotWithShape="1">
          <a:blip r:embed="rId14"/>
          <a:srcRect b="57384"/>
          <a:stretch/>
        </p:blipFill>
        <p:spPr>
          <a:xfrm>
            <a:off x="4572000" y="3576701"/>
            <a:ext cx="2057400" cy="1417517"/>
          </a:xfrm>
          <a:prstGeom prst="rect">
            <a:avLst/>
          </a:prstGeom>
        </p:spPr>
      </p:pic>
      <p:pic>
        <p:nvPicPr>
          <p:cNvPr id="17" name="Picture 16">
            <a:extLst>
              <a:ext uri="{FF2B5EF4-FFF2-40B4-BE49-F238E27FC236}">
                <a16:creationId xmlns:a16="http://schemas.microsoft.com/office/drawing/2014/main" id="{45A88767-1F22-4AC4-936A-DB9EC48A7F98}"/>
              </a:ext>
            </a:extLst>
          </p:cNvPr>
          <p:cNvPicPr>
            <a:picLocks noChangeAspect="1"/>
          </p:cNvPicPr>
          <p:nvPr/>
        </p:nvPicPr>
        <p:blipFill>
          <a:blip r:embed="rId15"/>
          <a:stretch>
            <a:fillRect/>
          </a:stretch>
        </p:blipFill>
        <p:spPr>
          <a:xfrm>
            <a:off x="7315832" y="3666620"/>
            <a:ext cx="1228725" cy="1162050"/>
          </a:xfrm>
          <a:prstGeom prst="rect">
            <a:avLst/>
          </a:prstGeom>
        </p:spPr>
      </p:pic>
    </p:spTree>
    <p:extLst>
      <p:ext uri="{BB962C8B-B14F-4D97-AF65-F5344CB8AC3E}">
        <p14:creationId xmlns:p14="http://schemas.microsoft.com/office/powerpoint/2010/main" val="35621234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6516"/>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600" b="1" err="1">
                <a:solidFill>
                  <a:srgbClr val="0070C0"/>
                </a:solidFill>
                <a:latin typeface="Verdana" panose="020B0604030504040204" pitchFamily="34" charset="0"/>
                <a:ea typeface="Verdana" panose="020B0604030504040204" pitchFamily="34" charset="0"/>
              </a:rPr>
              <a:t>Tkinter</a:t>
            </a:r>
            <a:r>
              <a:rPr lang="en-US" sz="2600" b="1">
                <a:solidFill>
                  <a:srgbClr val="0070C0"/>
                </a:solidFill>
                <a:latin typeface="Verdana" panose="020B0604030504040204" pitchFamily="34" charset="0"/>
                <a:ea typeface="Verdana" panose="020B0604030504040204" pitchFamily="34" charset="0"/>
              </a:rPr>
              <a:t> Sample Program</a:t>
            </a:r>
            <a:endParaRPr lang="en-IN" sz="2600" b="1">
              <a:solidFill>
                <a:srgbClr val="0070C0"/>
              </a:solidFill>
              <a:latin typeface="Verdana" panose="020B0604030504040204" pitchFamily="34" charset="0"/>
              <a:ea typeface="Verdana" panose="020B0604030504040204" pitchFamily="34" charset="0"/>
            </a:endParaRPr>
          </a:p>
        </p:txBody>
      </p:sp>
      <p:sp>
        <p:nvSpPr>
          <p:cNvPr id="10" name="TextBox 9">
            <a:extLst>
              <a:ext uri="{FF2B5EF4-FFF2-40B4-BE49-F238E27FC236}">
                <a16:creationId xmlns:a16="http://schemas.microsoft.com/office/drawing/2014/main" id="{9995E6D4-BAFA-4338-B4AF-7B94D189DBFD}"/>
              </a:ext>
            </a:extLst>
          </p:cNvPr>
          <p:cNvSpPr txBox="1"/>
          <p:nvPr/>
        </p:nvSpPr>
        <p:spPr>
          <a:xfrm>
            <a:off x="178027" y="3370900"/>
            <a:ext cx="5382714" cy="830997"/>
          </a:xfrm>
          <a:prstGeom prst="rect">
            <a:avLst/>
          </a:prstGeom>
          <a:noFill/>
        </p:spPr>
        <p:txBody>
          <a:bodyPr wrap="square">
            <a:spAutoFit/>
          </a:bodyPr>
          <a:lstStyle/>
          <a:p>
            <a:pPr algn="just"/>
            <a:r>
              <a:rPr lang="en-US" sz="1600" b="1">
                <a:solidFill>
                  <a:srgbClr val="FF6600"/>
                </a:solidFill>
              </a:rPr>
              <a:t>The </a:t>
            </a:r>
            <a:r>
              <a:rPr lang="en-US" sz="1600" b="1" err="1">
                <a:solidFill>
                  <a:srgbClr val="FF6600"/>
                </a:solidFill>
              </a:rPr>
              <a:t>mainloop</a:t>
            </a:r>
            <a:r>
              <a:rPr lang="en-US" sz="1600" b="1">
                <a:solidFill>
                  <a:srgbClr val="FF6600"/>
                </a:solidFill>
              </a:rPr>
              <a:t> function, calls the endless loop of the window, so the window will wait for any user interaction till we close it.</a:t>
            </a:r>
            <a:endParaRPr lang="en-IN" sz="1600" b="1">
              <a:solidFill>
                <a:srgbClr val="FF6600"/>
              </a:solidFill>
            </a:endParaRPr>
          </a:p>
        </p:txBody>
      </p:sp>
      <p:pic>
        <p:nvPicPr>
          <p:cNvPr id="11" name="Picture 10">
            <a:extLst>
              <a:ext uri="{FF2B5EF4-FFF2-40B4-BE49-F238E27FC236}">
                <a16:creationId xmlns:a16="http://schemas.microsoft.com/office/drawing/2014/main" id="{AE251E2E-799E-4C9A-B5EA-A94C4130403E}"/>
              </a:ext>
            </a:extLst>
          </p:cNvPr>
          <p:cNvPicPr>
            <a:picLocks noChangeAspect="1"/>
          </p:cNvPicPr>
          <p:nvPr/>
        </p:nvPicPr>
        <p:blipFill>
          <a:blip r:embed="rId4"/>
          <a:stretch>
            <a:fillRect/>
          </a:stretch>
        </p:blipFill>
        <p:spPr>
          <a:xfrm>
            <a:off x="5939554" y="1133262"/>
            <a:ext cx="2840304" cy="1718167"/>
          </a:xfrm>
          <a:prstGeom prst="rect">
            <a:avLst/>
          </a:prstGeom>
        </p:spPr>
      </p:pic>
      <p:pic>
        <p:nvPicPr>
          <p:cNvPr id="6" name="Picture 5">
            <a:extLst>
              <a:ext uri="{FF2B5EF4-FFF2-40B4-BE49-F238E27FC236}">
                <a16:creationId xmlns:a16="http://schemas.microsoft.com/office/drawing/2014/main" id="{81BA3793-AF17-456D-94B7-DF056529679C}"/>
              </a:ext>
            </a:extLst>
          </p:cNvPr>
          <p:cNvPicPr>
            <a:picLocks noChangeAspect="1"/>
          </p:cNvPicPr>
          <p:nvPr/>
        </p:nvPicPr>
        <p:blipFill>
          <a:blip r:embed="rId5"/>
          <a:stretch>
            <a:fillRect/>
          </a:stretch>
        </p:blipFill>
        <p:spPr>
          <a:xfrm>
            <a:off x="5858633" y="3370900"/>
            <a:ext cx="3002145" cy="1278675"/>
          </a:xfrm>
          <a:prstGeom prst="rect">
            <a:avLst/>
          </a:prstGeom>
        </p:spPr>
      </p:pic>
      <p:sp>
        <p:nvSpPr>
          <p:cNvPr id="14" name="TextBox 13">
            <a:extLst>
              <a:ext uri="{FF2B5EF4-FFF2-40B4-BE49-F238E27FC236}">
                <a16:creationId xmlns:a16="http://schemas.microsoft.com/office/drawing/2014/main" id="{B6E9943E-A400-48BF-A707-609E86E44F94}"/>
              </a:ext>
            </a:extLst>
          </p:cNvPr>
          <p:cNvSpPr txBox="1"/>
          <p:nvPr/>
        </p:nvSpPr>
        <p:spPr>
          <a:xfrm>
            <a:off x="283860" y="1070498"/>
            <a:ext cx="4984693" cy="1077218"/>
          </a:xfrm>
          <a:prstGeom prst="rect">
            <a:avLst/>
          </a:prstGeom>
          <a:noFill/>
        </p:spPr>
        <p:txBody>
          <a:bodyPr wrap="square">
            <a:spAutoFit/>
          </a:bodyPr>
          <a:lstStyle/>
          <a:p>
            <a:r>
              <a:rPr lang="en-IN" sz="1600" b="1">
                <a:solidFill>
                  <a:srgbClr val="008000"/>
                </a:solidFill>
                <a:latin typeface=""/>
              </a:rPr>
              <a:t>from </a:t>
            </a:r>
            <a:r>
              <a:rPr lang="en-IN" sz="1600" b="1" err="1">
                <a:solidFill>
                  <a:srgbClr val="0000FF"/>
                </a:solidFill>
                <a:latin typeface=""/>
              </a:rPr>
              <a:t>tkinter</a:t>
            </a:r>
            <a:r>
              <a:rPr lang="en-IN" sz="1600" b="1">
                <a:solidFill>
                  <a:srgbClr val="0000FF"/>
                </a:solidFill>
                <a:latin typeface=""/>
              </a:rPr>
              <a:t> </a:t>
            </a:r>
            <a:r>
              <a:rPr lang="en-IN" sz="1600" b="1">
                <a:solidFill>
                  <a:srgbClr val="008000"/>
                </a:solidFill>
                <a:latin typeface=""/>
              </a:rPr>
              <a:t>import </a:t>
            </a:r>
            <a:r>
              <a:rPr lang="en-IN" sz="1600" b="1">
                <a:solidFill>
                  <a:srgbClr val="666666"/>
                </a:solidFill>
                <a:latin typeface=""/>
              </a:rPr>
              <a:t>*</a:t>
            </a:r>
          </a:p>
          <a:p>
            <a:r>
              <a:rPr lang="en-US" sz="1600">
                <a:latin typeface=""/>
              </a:rPr>
              <a:t>window </a:t>
            </a:r>
            <a:r>
              <a:rPr lang="en-US" sz="1600">
                <a:solidFill>
                  <a:srgbClr val="666666"/>
                </a:solidFill>
                <a:latin typeface=""/>
              </a:rPr>
              <a:t>= Tk() </a:t>
            </a:r>
            <a:r>
              <a:rPr lang="en-US" sz="1600" i="1">
                <a:solidFill>
                  <a:srgbClr val="408080"/>
                </a:solidFill>
                <a:latin typeface=""/>
              </a:rPr>
              <a:t># Get the main container object</a:t>
            </a:r>
          </a:p>
          <a:p>
            <a:r>
              <a:rPr lang="en-US" sz="1600" err="1">
                <a:latin typeface=""/>
              </a:rPr>
              <a:t>window</a:t>
            </a:r>
            <a:r>
              <a:rPr lang="en-US" sz="1600" err="1">
                <a:solidFill>
                  <a:srgbClr val="666666"/>
                </a:solidFill>
                <a:latin typeface=""/>
              </a:rPr>
              <a:t>.title</a:t>
            </a:r>
            <a:r>
              <a:rPr lang="en-US" sz="1600">
                <a:solidFill>
                  <a:srgbClr val="666666"/>
                </a:solidFill>
                <a:latin typeface=""/>
              </a:rPr>
              <a:t>(</a:t>
            </a:r>
            <a:r>
              <a:rPr lang="en-US" sz="1600">
                <a:solidFill>
                  <a:srgbClr val="BA2121"/>
                </a:solidFill>
                <a:latin typeface=""/>
              </a:rPr>
              <a:t>"Welcome to Demo GUI")</a:t>
            </a:r>
          </a:p>
          <a:p>
            <a:r>
              <a:rPr lang="en-US" sz="1600" err="1">
                <a:latin typeface=""/>
              </a:rPr>
              <a:t>window</a:t>
            </a:r>
            <a:r>
              <a:rPr lang="en-US" sz="1600" err="1">
                <a:solidFill>
                  <a:srgbClr val="666666"/>
                </a:solidFill>
                <a:latin typeface=""/>
              </a:rPr>
              <a:t>.mainloop</a:t>
            </a:r>
            <a:r>
              <a:rPr lang="en-US" sz="1600">
                <a:solidFill>
                  <a:srgbClr val="666666"/>
                </a:solidFill>
                <a:latin typeface=""/>
              </a:rPr>
              <a:t>() </a:t>
            </a:r>
            <a:r>
              <a:rPr lang="en-US" sz="1600" i="1">
                <a:solidFill>
                  <a:srgbClr val="408080"/>
                </a:solidFill>
                <a:latin typeface=""/>
              </a:rPr>
              <a:t>#keeps displaying main window</a:t>
            </a:r>
          </a:p>
        </p:txBody>
      </p:sp>
    </p:spTree>
    <p:extLst>
      <p:ext uri="{BB962C8B-B14F-4D97-AF65-F5344CB8AC3E}">
        <p14:creationId xmlns:p14="http://schemas.microsoft.com/office/powerpoint/2010/main" val="22034550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4AE02A3-E85E-495E-E4F0-6B94CF0784DD}"/>
              </a:ext>
            </a:extLst>
          </p:cNvPr>
          <p:cNvSpPr>
            <a:spLocks noGrp="1"/>
          </p:cNvSpPr>
          <p:nvPr>
            <p:ph type="body" idx="1"/>
          </p:nvPr>
        </p:nvSpPr>
        <p:spPr>
          <a:xfrm>
            <a:off x="1454327" y="2347653"/>
            <a:ext cx="6805010" cy="819900"/>
          </a:xfrm>
        </p:spPr>
        <p:txBody>
          <a:bodyPr/>
          <a:lstStyle/>
          <a:p>
            <a:r>
              <a:rPr lang="en-US"/>
              <a:t>We can specify the size with </a:t>
            </a:r>
            <a:r>
              <a:rPr lang="en-US" err="1"/>
              <a:t>window.geometry</a:t>
            </a:r>
            <a:r>
              <a:rPr lang="en-US"/>
              <a:t>("700x350")</a:t>
            </a:r>
            <a:endParaRPr lang="en-IN"/>
          </a:p>
        </p:txBody>
      </p:sp>
      <p:sp>
        <p:nvSpPr>
          <p:cNvPr id="3" name="Slide Number Placeholder 2">
            <a:extLst>
              <a:ext uri="{FF2B5EF4-FFF2-40B4-BE49-F238E27FC236}">
                <a16:creationId xmlns:a16="http://schemas.microsoft.com/office/drawing/2014/main" id="{0C34F1D7-F71F-56E6-C9A2-83C23BB63C0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spTree>
    <p:extLst>
      <p:ext uri="{BB962C8B-B14F-4D97-AF65-F5344CB8AC3E}">
        <p14:creationId xmlns:p14="http://schemas.microsoft.com/office/powerpoint/2010/main" val="27135336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6516"/>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600" b="1" err="1">
                <a:solidFill>
                  <a:srgbClr val="0070C0"/>
                </a:solidFill>
                <a:latin typeface="Verdana" panose="020B0604030504040204" pitchFamily="34" charset="0"/>
                <a:ea typeface="Verdana" panose="020B0604030504040204" pitchFamily="34" charset="0"/>
              </a:rPr>
              <a:t>Tkinter</a:t>
            </a:r>
            <a:r>
              <a:rPr lang="en-US" sz="2600" b="1">
                <a:solidFill>
                  <a:srgbClr val="0070C0"/>
                </a:solidFill>
                <a:latin typeface="Verdana" panose="020B0604030504040204" pitchFamily="34" charset="0"/>
                <a:ea typeface="Verdana" panose="020B0604030504040204" pitchFamily="34" charset="0"/>
              </a:rPr>
              <a:t> Sample Program</a:t>
            </a:r>
            <a:endParaRPr lang="en-IN" sz="2600" b="1">
              <a:solidFill>
                <a:srgbClr val="0070C0"/>
              </a:solidFill>
              <a:latin typeface="Verdana" panose="020B0604030504040204" pitchFamily="34" charset="0"/>
              <a:ea typeface="Verdana" panose="020B0604030504040204" pitchFamily="34" charset="0"/>
            </a:endParaRPr>
          </a:p>
        </p:txBody>
      </p:sp>
      <p:pic>
        <p:nvPicPr>
          <p:cNvPr id="7" name="Picture 6">
            <a:extLst>
              <a:ext uri="{FF2B5EF4-FFF2-40B4-BE49-F238E27FC236}">
                <a16:creationId xmlns:a16="http://schemas.microsoft.com/office/drawing/2014/main" id="{DF92F64D-B46C-4870-B698-A1FF3235D1FC}"/>
              </a:ext>
            </a:extLst>
          </p:cNvPr>
          <p:cNvPicPr>
            <a:picLocks noChangeAspect="1"/>
          </p:cNvPicPr>
          <p:nvPr/>
        </p:nvPicPr>
        <p:blipFill rotWithShape="1">
          <a:blip r:embed="rId4"/>
          <a:srcRect l="8230" t="43107" r="39114" b="18977"/>
          <a:stretch/>
        </p:blipFill>
        <p:spPr>
          <a:xfrm>
            <a:off x="825386" y="1070677"/>
            <a:ext cx="7234280" cy="3282839"/>
          </a:xfrm>
          <a:prstGeom prst="rect">
            <a:avLst/>
          </a:prstGeom>
        </p:spPr>
      </p:pic>
    </p:spTree>
    <p:extLst>
      <p:ext uri="{BB962C8B-B14F-4D97-AF65-F5344CB8AC3E}">
        <p14:creationId xmlns:p14="http://schemas.microsoft.com/office/powerpoint/2010/main" val="41911822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6516"/>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600" b="1">
                <a:solidFill>
                  <a:srgbClr val="0070C0"/>
                </a:solidFill>
                <a:latin typeface="Verdana" panose="020B0604030504040204" pitchFamily="34" charset="0"/>
                <a:ea typeface="Verdana" panose="020B0604030504040204" pitchFamily="34" charset="0"/>
              </a:rPr>
              <a:t>Basic GUI Controls</a:t>
            </a:r>
            <a:endParaRPr lang="en-IN" sz="2600" b="1">
              <a:solidFill>
                <a:srgbClr val="0070C0"/>
              </a:solidFill>
              <a:latin typeface="Verdana" panose="020B0604030504040204" pitchFamily="34" charset="0"/>
              <a:ea typeface="Verdana" panose="020B0604030504040204" pitchFamily="34" charset="0"/>
            </a:endParaRPr>
          </a:p>
        </p:txBody>
      </p:sp>
      <p:sp>
        <p:nvSpPr>
          <p:cNvPr id="6" name="TextBox 5">
            <a:extLst>
              <a:ext uri="{FF2B5EF4-FFF2-40B4-BE49-F238E27FC236}">
                <a16:creationId xmlns:a16="http://schemas.microsoft.com/office/drawing/2014/main" id="{1696AC4C-C103-49F6-B840-C3F520976FDA}"/>
              </a:ext>
            </a:extLst>
          </p:cNvPr>
          <p:cNvSpPr txBox="1"/>
          <p:nvPr/>
        </p:nvSpPr>
        <p:spPr>
          <a:xfrm>
            <a:off x="610947" y="1077650"/>
            <a:ext cx="6121625" cy="2862322"/>
          </a:xfrm>
          <a:prstGeom prst="rect">
            <a:avLst/>
          </a:prstGeom>
          <a:noFill/>
        </p:spPr>
        <p:txBody>
          <a:bodyPr wrap="square" lIns="91440" tIns="45720" rIns="91440" bIns="45720" anchor="t">
            <a:spAutoFit/>
          </a:bodyPr>
          <a:lstStyle/>
          <a:p>
            <a:r>
              <a:rPr lang="en-IN" sz="1800" b="1">
                <a:solidFill>
                  <a:srgbClr val="008000"/>
                </a:solidFill>
                <a:latin typeface=""/>
              </a:rPr>
              <a:t>from </a:t>
            </a:r>
            <a:r>
              <a:rPr lang="en-IN" sz="1800" b="1" err="1">
                <a:solidFill>
                  <a:srgbClr val="0000FF"/>
                </a:solidFill>
                <a:latin typeface=""/>
              </a:rPr>
              <a:t>tkinter</a:t>
            </a:r>
            <a:r>
              <a:rPr lang="en-IN" sz="1800" b="1">
                <a:solidFill>
                  <a:srgbClr val="0000FF"/>
                </a:solidFill>
                <a:latin typeface=""/>
              </a:rPr>
              <a:t> </a:t>
            </a:r>
            <a:r>
              <a:rPr lang="en-IN" sz="1800" b="1">
                <a:solidFill>
                  <a:srgbClr val="008000"/>
                </a:solidFill>
                <a:latin typeface=""/>
              </a:rPr>
              <a:t>import </a:t>
            </a:r>
            <a:r>
              <a:rPr lang="en-IN" sz="1800" b="1">
                <a:solidFill>
                  <a:srgbClr val="666666"/>
                </a:solidFill>
                <a:latin typeface=""/>
              </a:rPr>
              <a:t>* </a:t>
            </a:r>
            <a:endParaRPr lang="en-US"/>
          </a:p>
          <a:p>
            <a:r>
              <a:rPr lang="en-IN" sz="1800" i="1">
                <a:solidFill>
                  <a:srgbClr val="408080"/>
                </a:solidFill>
                <a:latin typeface=""/>
              </a:rPr>
              <a:t>#from </a:t>
            </a:r>
            <a:r>
              <a:rPr lang="en-IN" sz="1800" i="1" err="1">
                <a:solidFill>
                  <a:srgbClr val="408080"/>
                </a:solidFill>
                <a:latin typeface=""/>
              </a:rPr>
              <a:t>tkinter.ttk</a:t>
            </a:r>
            <a:r>
              <a:rPr lang="en-IN" sz="1800" i="1">
                <a:solidFill>
                  <a:srgbClr val="408080"/>
                </a:solidFill>
                <a:latin typeface=""/>
              </a:rPr>
              <a:t> import *</a:t>
            </a:r>
            <a:endParaRPr lang="en-IN"/>
          </a:p>
          <a:p>
            <a:r>
              <a:rPr lang="en-IN" sz="1800">
                <a:latin typeface=""/>
              </a:rPr>
              <a:t>window </a:t>
            </a:r>
            <a:r>
              <a:rPr lang="en-IN" sz="1800">
                <a:solidFill>
                  <a:srgbClr val="666666"/>
                </a:solidFill>
                <a:latin typeface=""/>
              </a:rPr>
              <a:t>= Tk()</a:t>
            </a:r>
            <a:endParaRPr lang="en-IN"/>
          </a:p>
          <a:p>
            <a:r>
              <a:rPr lang="en-IN" sz="1800" err="1">
                <a:latin typeface=""/>
              </a:rPr>
              <a:t>window</a:t>
            </a:r>
            <a:r>
              <a:rPr lang="en-IN" sz="1800" err="1">
                <a:solidFill>
                  <a:srgbClr val="666666"/>
                </a:solidFill>
                <a:latin typeface=""/>
              </a:rPr>
              <a:t>.title</a:t>
            </a:r>
            <a:r>
              <a:rPr lang="en-IN" sz="1800">
                <a:solidFill>
                  <a:srgbClr val="666666"/>
                </a:solidFill>
                <a:latin typeface=""/>
              </a:rPr>
              <a:t>(</a:t>
            </a:r>
            <a:r>
              <a:rPr lang="en-IN" sz="1800">
                <a:solidFill>
                  <a:srgbClr val="BA2121"/>
                </a:solidFill>
                <a:latin typeface=""/>
              </a:rPr>
              <a:t>"Label Demo")</a:t>
            </a:r>
            <a:endParaRPr lang="en-IN"/>
          </a:p>
          <a:p>
            <a:r>
              <a:rPr lang="en-US" sz="1800">
                <a:latin typeface=""/>
              </a:rPr>
              <a:t>label </a:t>
            </a:r>
            <a:r>
              <a:rPr lang="en-US" sz="1800">
                <a:solidFill>
                  <a:srgbClr val="666666"/>
                </a:solidFill>
                <a:latin typeface=""/>
              </a:rPr>
              <a:t>= Label(window, text =</a:t>
            </a:r>
            <a:r>
              <a:rPr lang="en-US" sz="1800">
                <a:solidFill>
                  <a:srgbClr val="BA2121"/>
                </a:solidFill>
                <a:latin typeface=""/>
              </a:rPr>
              <a:t>"LABEL1")</a:t>
            </a:r>
            <a:r>
              <a:rPr lang="en-US" sz="1800">
                <a:solidFill>
                  <a:srgbClr val="666666"/>
                </a:solidFill>
                <a:latin typeface=""/>
              </a:rPr>
              <a:t>.pack()</a:t>
            </a:r>
            <a:endParaRPr lang="en-IN"/>
          </a:p>
          <a:p>
            <a:r>
              <a:rPr lang="en-US" sz="1800">
                <a:latin typeface=""/>
              </a:rPr>
              <a:t>bttn1 </a:t>
            </a:r>
            <a:r>
              <a:rPr lang="en-US" sz="1800">
                <a:solidFill>
                  <a:srgbClr val="666666"/>
                </a:solidFill>
                <a:latin typeface=""/>
              </a:rPr>
              <a:t>= Button(window, text = </a:t>
            </a:r>
            <a:r>
              <a:rPr lang="en-US" sz="1800">
                <a:solidFill>
                  <a:srgbClr val="BA2121"/>
                </a:solidFill>
                <a:latin typeface=""/>
              </a:rPr>
              <a:t>"BUTTON1")</a:t>
            </a:r>
            <a:endParaRPr lang="en-IN"/>
          </a:p>
          <a:p>
            <a:r>
              <a:rPr lang="en-IN" sz="1800">
                <a:latin typeface=""/>
              </a:rPr>
              <a:t>bttn1</a:t>
            </a:r>
            <a:r>
              <a:rPr lang="en-IN" sz="1800">
                <a:solidFill>
                  <a:srgbClr val="666666"/>
                </a:solidFill>
                <a:latin typeface=""/>
              </a:rPr>
              <a:t>.pack()</a:t>
            </a:r>
            <a:endParaRPr lang="en-IN"/>
          </a:p>
          <a:p>
            <a:r>
              <a:rPr lang="en-US" sz="1800">
                <a:latin typeface=""/>
              </a:rPr>
              <a:t>txt1 </a:t>
            </a:r>
            <a:r>
              <a:rPr lang="en-US" sz="1800">
                <a:solidFill>
                  <a:srgbClr val="666666"/>
                </a:solidFill>
                <a:latin typeface=""/>
              </a:rPr>
              <a:t>= Entry(window, text = </a:t>
            </a:r>
            <a:r>
              <a:rPr lang="en-US" sz="1800">
                <a:solidFill>
                  <a:srgbClr val="BA2121"/>
                </a:solidFill>
                <a:latin typeface=""/>
              </a:rPr>
              <a:t>“Text1")</a:t>
            </a:r>
            <a:endParaRPr lang="en-IN"/>
          </a:p>
          <a:p>
            <a:r>
              <a:rPr lang="en-IN" sz="1800">
                <a:latin typeface=""/>
              </a:rPr>
              <a:t>txt1</a:t>
            </a:r>
            <a:r>
              <a:rPr lang="en-IN" sz="1800">
                <a:solidFill>
                  <a:srgbClr val="666666"/>
                </a:solidFill>
                <a:latin typeface=""/>
              </a:rPr>
              <a:t>.pack()</a:t>
            </a:r>
            <a:endParaRPr lang="en-IN"/>
          </a:p>
          <a:p>
            <a:r>
              <a:rPr lang="en-IN" sz="1800" err="1">
                <a:latin typeface=""/>
              </a:rPr>
              <a:t>window</a:t>
            </a:r>
            <a:r>
              <a:rPr lang="en-IN" sz="1800" err="1">
                <a:solidFill>
                  <a:srgbClr val="666666"/>
                </a:solidFill>
                <a:latin typeface=""/>
              </a:rPr>
              <a:t>.mainloop</a:t>
            </a:r>
            <a:r>
              <a:rPr lang="en-IN" sz="1800">
                <a:solidFill>
                  <a:srgbClr val="666666"/>
                </a:solidFill>
                <a:latin typeface=""/>
              </a:rPr>
              <a:t>()</a:t>
            </a:r>
            <a:endParaRPr lang="en-IN"/>
          </a:p>
        </p:txBody>
      </p:sp>
      <p:pic>
        <p:nvPicPr>
          <p:cNvPr id="8" name="Picture 7">
            <a:extLst>
              <a:ext uri="{FF2B5EF4-FFF2-40B4-BE49-F238E27FC236}">
                <a16:creationId xmlns:a16="http://schemas.microsoft.com/office/drawing/2014/main" id="{173F786E-B840-4BFB-B63E-C544601285AA}"/>
              </a:ext>
            </a:extLst>
          </p:cNvPr>
          <p:cNvPicPr>
            <a:picLocks noChangeAspect="1"/>
          </p:cNvPicPr>
          <p:nvPr/>
        </p:nvPicPr>
        <p:blipFill rotWithShape="1">
          <a:blip r:embed="rId4"/>
          <a:srcRect b="21092"/>
          <a:stretch/>
        </p:blipFill>
        <p:spPr>
          <a:xfrm>
            <a:off x="5583504" y="1458227"/>
            <a:ext cx="3414839" cy="2102269"/>
          </a:xfrm>
          <a:prstGeom prst="rect">
            <a:avLst/>
          </a:prstGeom>
        </p:spPr>
      </p:pic>
    </p:spTree>
    <p:extLst>
      <p:ext uri="{BB962C8B-B14F-4D97-AF65-F5344CB8AC3E}">
        <p14:creationId xmlns:p14="http://schemas.microsoft.com/office/powerpoint/2010/main" val="35975579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5" name="Google Shape;125;p23"/>
          <p:cNvSpPr txBox="1">
            <a:spLocks noGrp="1"/>
          </p:cNvSpPr>
          <p:nvPr>
            <p:ph type="sldNum" idx="12"/>
          </p:nvPr>
        </p:nvSpPr>
        <p:spPr>
          <a:xfrm>
            <a:off x="8556775" y="4777350"/>
            <a:ext cx="548700" cy="29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16</a:t>
            </a:fld>
            <a:endParaRPr/>
          </a:p>
        </p:txBody>
      </p:sp>
      <p:sp>
        <p:nvSpPr>
          <p:cNvPr id="3" name="Text Placeholder 2">
            <a:extLst>
              <a:ext uri="{FF2B5EF4-FFF2-40B4-BE49-F238E27FC236}">
                <a16:creationId xmlns:a16="http://schemas.microsoft.com/office/drawing/2014/main" id="{E9B51BA1-A0BA-4B08-BC4E-9AEB2112E931}"/>
              </a:ext>
            </a:extLst>
          </p:cNvPr>
          <p:cNvSpPr>
            <a:spLocks noGrp="1"/>
          </p:cNvSpPr>
          <p:nvPr>
            <p:ph type="body" idx="1"/>
          </p:nvPr>
        </p:nvSpPr>
        <p:spPr/>
        <p:txBody>
          <a:bodyPr/>
          <a:lstStyle/>
          <a:p>
            <a:r>
              <a:rPr lang="en-US" sz="2400"/>
              <a:t>By default widgets are put in the center</a:t>
            </a:r>
            <a:endParaRPr lang="en-IN" sz="24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6516"/>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600" b="1">
                <a:solidFill>
                  <a:srgbClr val="0070C0"/>
                </a:solidFill>
                <a:latin typeface="Verdana" panose="020B0604030504040204" pitchFamily="34" charset="0"/>
                <a:ea typeface="Verdana" panose="020B0604030504040204" pitchFamily="34" charset="0"/>
              </a:rPr>
              <a:t>Placing controls on GUI</a:t>
            </a:r>
            <a:endParaRPr lang="en-IN" sz="2600" b="1">
              <a:solidFill>
                <a:srgbClr val="0070C0"/>
              </a:solidFill>
              <a:latin typeface="Verdana" panose="020B0604030504040204" pitchFamily="34" charset="0"/>
              <a:ea typeface="Verdana" panose="020B0604030504040204" pitchFamily="34" charset="0"/>
            </a:endParaRPr>
          </a:p>
        </p:txBody>
      </p:sp>
      <p:sp>
        <p:nvSpPr>
          <p:cNvPr id="14" name="TextBox 13">
            <a:extLst>
              <a:ext uri="{FF2B5EF4-FFF2-40B4-BE49-F238E27FC236}">
                <a16:creationId xmlns:a16="http://schemas.microsoft.com/office/drawing/2014/main" id="{B6E9943E-A400-48BF-A707-609E86E44F94}"/>
              </a:ext>
            </a:extLst>
          </p:cNvPr>
          <p:cNvSpPr txBox="1"/>
          <p:nvPr/>
        </p:nvSpPr>
        <p:spPr>
          <a:xfrm>
            <a:off x="445063" y="1208062"/>
            <a:ext cx="8253874" cy="3139321"/>
          </a:xfrm>
          <a:prstGeom prst="rect">
            <a:avLst/>
          </a:prstGeom>
          <a:noFill/>
        </p:spPr>
        <p:txBody>
          <a:bodyPr wrap="square">
            <a:spAutoFit/>
          </a:bodyPr>
          <a:lstStyle/>
          <a:p>
            <a:pPr algn="just"/>
            <a:r>
              <a:rPr lang="en-US" sz="1800" b="1">
                <a:solidFill>
                  <a:srgbClr val="FF6600"/>
                </a:solidFill>
                <a:latin typeface=""/>
              </a:rPr>
              <a:t>.pack() uses a packing algorithm to place widgets in a Frame or window in a specified order. For a given widget, the packing algorithm has two primary steps:</a:t>
            </a:r>
          </a:p>
          <a:p>
            <a:pPr marL="285750" indent="-285750" algn="just">
              <a:buFont typeface="Wingdings" panose="05000000000000000000" pitchFamily="2" charset="2"/>
              <a:buChar char="ü"/>
            </a:pPr>
            <a:endParaRPr lang="en-US" sz="1800" b="1">
              <a:solidFill>
                <a:srgbClr val="FF6600"/>
              </a:solidFill>
              <a:latin typeface=""/>
            </a:endParaRPr>
          </a:p>
          <a:p>
            <a:pPr marL="342900" indent="-342900" algn="just">
              <a:buFont typeface="+mj-lt"/>
              <a:buAutoNum type="arabicPeriod"/>
            </a:pPr>
            <a:r>
              <a:rPr lang="en-US" sz="1800" b="1">
                <a:solidFill>
                  <a:srgbClr val="00B0F0"/>
                </a:solidFill>
                <a:latin typeface=""/>
              </a:rPr>
              <a:t>Compute a rectangular area called a parcel that’s just tall (or wide) enough to hold the widget and fills the remaining width (or height) in the window with blank space.</a:t>
            </a:r>
          </a:p>
          <a:p>
            <a:pPr marL="342900" indent="-342900" algn="just">
              <a:buFont typeface="+mj-lt"/>
              <a:buAutoNum type="arabicPeriod"/>
            </a:pPr>
            <a:r>
              <a:rPr lang="en-US" sz="1800" b="1">
                <a:solidFill>
                  <a:srgbClr val="FF0066"/>
                </a:solidFill>
                <a:latin typeface=""/>
              </a:rPr>
              <a:t>Center the widget in the parcel unless a different location is specified.</a:t>
            </a:r>
            <a:endParaRPr lang="en-US" sz="1800" b="1" i="1">
              <a:solidFill>
                <a:srgbClr val="FF0066"/>
              </a:solidFill>
              <a:latin typeface=""/>
            </a:endParaRPr>
          </a:p>
          <a:p>
            <a:pPr marL="342900" indent="-342900" algn="just">
              <a:buFont typeface="+mj-lt"/>
              <a:buAutoNum type="arabicPeriod"/>
            </a:pPr>
            <a:endParaRPr lang="en-US" sz="1800" b="1" i="1">
              <a:solidFill>
                <a:srgbClr val="008000"/>
              </a:solidFill>
              <a:latin typeface=""/>
            </a:endParaRPr>
          </a:p>
          <a:p>
            <a:pPr marL="285750" indent="-285750" algn="just">
              <a:buFont typeface="Wingdings" panose="05000000000000000000" pitchFamily="2" charset="2"/>
              <a:buChar char="ü"/>
            </a:pPr>
            <a:endParaRPr lang="en-US" sz="1800" b="1" i="1">
              <a:solidFill>
                <a:srgbClr val="008000"/>
              </a:solidFill>
              <a:latin typeface=""/>
            </a:endParaRPr>
          </a:p>
          <a:p>
            <a:pPr algn="just"/>
            <a:endParaRPr lang="en-US" sz="1800" i="1">
              <a:solidFill>
                <a:srgbClr val="408080"/>
              </a:solidFill>
              <a:latin typeface=""/>
            </a:endParaRPr>
          </a:p>
        </p:txBody>
      </p:sp>
    </p:spTree>
    <p:extLst>
      <p:ext uri="{BB962C8B-B14F-4D97-AF65-F5344CB8AC3E}">
        <p14:creationId xmlns:p14="http://schemas.microsoft.com/office/powerpoint/2010/main" val="4594009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6516"/>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600" b="1">
                <a:solidFill>
                  <a:srgbClr val="0070C0"/>
                </a:solidFill>
                <a:latin typeface="Verdana" panose="020B0604030504040204" pitchFamily="34" charset="0"/>
                <a:ea typeface="Verdana" panose="020B0604030504040204" pitchFamily="34" charset="0"/>
              </a:rPr>
              <a:t>Placing controls on GUI</a:t>
            </a:r>
            <a:endParaRPr lang="en-IN" sz="2600" b="1">
              <a:solidFill>
                <a:srgbClr val="0070C0"/>
              </a:solidFill>
              <a:latin typeface="Verdana" panose="020B0604030504040204" pitchFamily="34" charset="0"/>
              <a:ea typeface="Verdana" panose="020B0604030504040204" pitchFamily="34" charset="0"/>
            </a:endParaRPr>
          </a:p>
        </p:txBody>
      </p:sp>
      <p:sp>
        <p:nvSpPr>
          <p:cNvPr id="6" name="TextBox 5">
            <a:extLst>
              <a:ext uri="{FF2B5EF4-FFF2-40B4-BE49-F238E27FC236}">
                <a16:creationId xmlns:a16="http://schemas.microsoft.com/office/drawing/2014/main" id="{9ED909FF-BBEB-4334-A742-4CB250C31FBD}"/>
              </a:ext>
            </a:extLst>
          </p:cNvPr>
          <p:cNvSpPr txBox="1"/>
          <p:nvPr/>
        </p:nvSpPr>
        <p:spPr>
          <a:xfrm>
            <a:off x="481474" y="789311"/>
            <a:ext cx="7472995" cy="2308324"/>
          </a:xfrm>
          <a:prstGeom prst="rect">
            <a:avLst/>
          </a:prstGeom>
          <a:noFill/>
        </p:spPr>
        <p:txBody>
          <a:bodyPr wrap="square">
            <a:spAutoFit/>
          </a:bodyPr>
          <a:lstStyle/>
          <a:p>
            <a:r>
              <a:rPr lang="en-IN" sz="1600" b="1">
                <a:solidFill>
                  <a:srgbClr val="008000"/>
                </a:solidFill>
                <a:latin typeface=""/>
              </a:rPr>
              <a:t>import </a:t>
            </a:r>
            <a:r>
              <a:rPr lang="en-IN" sz="1600" b="1" err="1">
                <a:solidFill>
                  <a:srgbClr val="0000FF"/>
                </a:solidFill>
                <a:latin typeface=""/>
              </a:rPr>
              <a:t>tkinter</a:t>
            </a:r>
            <a:r>
              <a:rPr lang="en-IN" sz="1600" b="1">
                <a:solidFill>
                  <a:srgbClr val="0000FF"/>
                </a:solidFill>
                <a:latin typeface=""/>
              </a:rPr>
              <a:t> </a:t>
            </a:r>
            <a:r>
              <a:rPr lang="en-IN" sz="1600" b="1">
                <a:solidFill>
                  <a:srgbClr val="008000"/>
                </a:solidFill>
                <a:latin typeface=""/>
              </a:rPr>
              <a:t>as </a:t>
            </a:r>
            <a:r>
              <a:rPr lang="en-IN" sz="1600" b="1" err="1">
                <a:solidFill>
                  <a:srgbClr val="0000FF"/>
                </a:solidFill>
                <a:latin typeface=""/>
              </a:rPr>
              <a:t>tk</a:t>
            </a:r>
            <a:endParaRPr lang="en-IN" sz="1600" b="1">
              <a:solidFill>
                <a:srgbClr val="0000FF"/>
              </a:solidFill>
              <a:latin typeface=""/>
            </a:endParaRPr>
          </a:p>
          <a:p>
            <a:r>
              <a:rPr lang="en-IN" sz="1600">
                <a:latin typeface=""/>
              </a:rPr>
              <a:t>window </a:t>
            </a:r>
            <a:r>
              <a:rPr lang="en-IN" sz="1600">
                <a:solidFill>
                  <a:srgbClr val="666666"/>
                </a:solidFill>
                <a:latin typeface=""/>
              </a:rPr>
              <a:t>= </a:t>
            </a:r>
            <a:r>
              <a:rPr lang="en-IN" sz="1600" err="1">
                <a:solidFill>
                  <a:srgbClr val="666666"/>
                </a:solidFill>
                <a:latin typeface=""/>
              </a:rPr>
              <a:t>tk.Tk</a:t>
            </a:r>
            <a:r>
              <a:rPr lang="en-IN" sz="1600">
                <a:solidFill>
                  <a:srgbClr val="666666"/>
                </a:solidFill>
                <a:latin typeface=""/>
              </a:rPr>
              <a:t>()</a:t>
            </a:r>
          </a:p>
          <a:p>
            <a:r>
              <a:rPr lang="en-US" sz="1600">
                <a:latin typeface=""/>
              </a:rPr>
              <a:t>frame1 </a:t>
            </a:r>
            <a:r>
              <a:rPr lang="en-US" sz="1600">
                <a:solidFill>
                  <a:srgbClr val="666666"/>
                </a:solidFill>
                <a:latin typeface=""/>
              </a:rPr>
              <a:t>= </a:t>
            </a:r>
            <a:r>
              <a:rPr lang="en-US" sz="1600" err="1">
                <a:solidFill>
                  <a:srgbClr val="666666"/>
                </a:solidFill>
                <a:latin typeface=""/>
              </a:rPr>
              <a:t>tk.Frame</a:t>
            </a:r>
            <a:r>
              <a:rPr lang="en-US" sz="1600">
                <a:solidFill>
                  <a:srgbClr val="666666"/>
                </a:solidFill>
                <a:latin typeface=""/>
              </a:rPr>
              <a:t>(master=window, width=100, height=100, </a:t>
            </a:r>
            <a:r>
              <a:rPr lang="en-US" sz="1600" err="1">
                <a:solidFill>
                  <a:srgbClr val="666666"/>
                </a:solidFill>
                <a:latin typeface=""/>
              </a:rPr>
              <a:t>bg</a:t>
            </a:r>
            <a:r>
              <a:rPr lang="en-US" sz="1600">
                <a:solidFill>
                  <a:srgbClr val="666666"/>
                </a:solidFill>
                <a:latin typeface=""/>
              </a:rPr>
              <a:t>=</a:t>
            </a:r>
            <a:r>
              <a:rPr lang="en-US" sz="1600">
                <a:solidFill>
                  <a:srgbClr val="BA2121"/>
                </a:solidFill>
                <a:latin typeface=""/>
              </a:rPr>
              <a:t>"red")</a:t>
            </a:r>
          </a:p>
          <a:p>
            <a:r>
              <a:rPr lang="en-IN" sz="1600">
                <a:latin typeface=""/>
              </a:rPr>
              <a:t>frame1</a:t>
            </a:r>
            <a:r>
              <a:rPr lang="en-IN" sz="1600">
                <a:solidFill>
                  <a:srgbClr val="666666"/>
                </a:solidFill>
                <a:latin typeface=""/>
              </a:rPr>
              <a:t>.pack()</a:t>
            </a:r>
          </a:p>
          <a:p>
            <a:r>
              <a:rPr lang="en-US" sz="1600">
                <a:latin typeface=""/>
              </a:rPr>
              <a:t>frame2 </a:t>
            </a:r>
            <a:r>
              <a:rPr lang="en-US" sz="1600">
                <a:solidFill>
                  <a:srgbClr val="666666"/>
                </a:solidFill>
                <a:latin typeface=""/>
              </a:rPr>
              <a:t>= </a:t>
            </a:r>
            <a:r>
              <a:rPr lang="en-US" sz="1600" err="1">
                <a:solidFill>
                  <a:srgbClr val="666666"/>
                </a:solidFill>
                <a:latin typeface=""/>
              </a:rPr>
              <a:t>tk.Frame</a:t>
            </a:r>
            <a:r>
              <a:rPr lang="en-US" sz="1600">
                <a:solidFill>
                  <a:srgbClr val="666666"/>
                </a:solidFill>
                <a:latin typeface=""/>
              </a:rPr>
              <a:t>(master=window, width=50, height=50, </a:t>
            </a:r>
            <a:r>
              <a:rPr lang="en-US" sz="1600" err="1">
                <a:solidFill>
                  <a:srgbClr val="666666"/>
                </a:solidFill>
                <a:latin typeface=""/>
              </a:rPr>
              <a:t>bg</a:t>
            </a:r>
            <a:r>
              <a:rPr lang="en-US" sz="1600">
                <a:solidFill>
                  <a:srgbClr val="666666"/>
                </a:solidFill>
                <a:latin typeface=""/>
              </a:rPr>
              <a:t>=</a:t>
            </a:r>
            <a:r>
              <a:rPr lang="en-US" sz="1600">
                <a:solidFill>
                  <a:srgbClr val="BA2121"/>
                </a:solidFill>
                <a:latin typeface=""/>
              </a:rPr>
              <a:t>"yellow")</a:t>
            </a:r>
          </a:p>
          <a:p>
            <a:r>
              <a:rPr lang="en-IN" sz="1600">
                <a:latin typeface=""/>
              </a:rPr>
              <a:t>frame2</a:t>
            </a:r>
            <a:r>
              <a:rPr lang="en-IN" sz="1600">
                <a:solidFill>
                  <a:srgbClr val="666666"/>
                </a:solidFill>
                <a:latin typeface=""/>
              </a:rPr>
              <a:t>.pack()</a:t>
            </a:r>
          </a:p>
          <a:p>
            <a:r>
              <a:rPr lang="en-US" sz="1600">
                <a:latin typeface=""/>
              </a:rPr>
              <a:t>frame3 </a:t>
            </a:r>
            <a:r>
              <a:rPr lang="en-US" sz="1600">
                <a:solidFill>
                  <a:srgbClr val="666666"/>
                </a:solidFill>
                <a:latin typeface=""/>
              </a:rPr>
              <a:t>= </a:t>
            </a:r>
            <a:r>
              <a:rPr lang="en-US" sz="1600" err="1">
                <a:solidFill>
                  <a:srgbClr val="666666"/>
                </a:solidFill>
                <a:latin typeface=""/>
              </a:rPr>
              <a:t>tk.Frame</a:t>
            </a:r>
            <a:r>
              <a:rPr lang="en-US" sz="1600">
                <a:solidFill>
                  <a:srgbClr val="666666"/>
                </a:solidFill>
                <a:latin typeface=""/>
              </a:rPr>
              <a:t>(master=window, width=25, height=25, </a:t>
            </a:r>
            <a:r>
              <a:rPr lang="en-US" sz="1600" err="1">
                <a:solidFill>
                  <a:srgbClr val="666666"/>
                </a:solidFill>
                <a:latin typeface=""/>
              </a:rPr>
              <a:t>bg</a:t>
            </a:r>
            <a:r>
              <a:rPr lang="en-US" sz="1600">
                <a:solidFill>
                  <a:srgbClr val="666666"/>
                </a:solidFill>
                <a:latin typeface=""/>
              </a:rPr>
              <a:t>=</a:t>
            </a:r>
            <a:r>
              <a:rPr lang="en-US" sz="1600">
                <a:solidFill>
                  <a:srgbClr val="BA2121"/>
                </a:solidFill>
                <a:latin typeface=""/>
              </a:rPr>
              <a:t>"blue")</a:t>
            </a:r>
          </a:p>
          <a:p>
            <a:r>
              <a:rPr lang="en-IN" sz="1600">
                <a:latin typeface=""/>
              </a:rPr>
              <a:t>frame3</a:t>
            </a:r>
            <a:r>
              <a:rPr lang="en-IN" sz="1600">
                <a:solidFill>
                  <a:srgbClr val="666666"/>
                </a:solidFill>
                <a:latin typeface=""/>
              </a:rPr>
              <a:t>.pack()</a:t>
            </a:r>
          </a:p>
          <a:p>
            <a:r>
              <a:rPr lang="en-IN" sz="1600" err="1">
                <a:latin typeface=""/>
              </a:rPr>
              <a:t>window</a:t>
            </a:r>
            <a:r>
              <a:rPr lang="en-IN" sz="1600" err="1">
                <a:solidFill>
                  <a:srgbClr val="666666"/>
                </a:solidFill>
                <a:latin typeface=""/>
              </a:rPr>
              <a:t>.mainloop</a:t>
            </a:r>
            <a:r>
              <a:rPr lang="en-IN" sz="1600">
                <a:solidFill>
                  <a:srgbClr val="666666"/>
                </a:solidFill>
                <a:latin typeface=""/>
              </a:rPr>
              <a:t>()</a:t>
            </a:r>
          </a:p>
        </p:txBody>
      </p:sp>
      <p:pic>
        <p:nvPicPr>
          <p:cNvPr id="7" name="Picture 6">
            <a:extLst>
              <a:ext uri="{FF2B5EF4-FFF2-40B4-BE49-F238E27FC236}">
                <a16:creationId xmlns:a16="http://schemas.microsoft.com/office/drawing/2014/main" id="{65D0F631-87DC-4463-B034-9137F4AF07F7}"/>
              </a:ext>
            </a:extLst>
          </p:cNvPr>
          <p:cNvPicPr>
            <a:picLocks noChangeAspect="1"/>
          </p:cNvPicPr>
          <p:nvPr/>
        </p:nvPicPr>
        <p:blipFill>
          <a:blip r:embed="rId4"/>
          <a:stretch>
            <a:fillRect/>
          </a:stretch>
        </p:blipFill>
        <p:spPr>
          <a:xfrm>
            <a:off x="3727270" y="2960995"/>
            <a:ext cx="3810953" cy="2025989"/>
          </a:xfrm>
          <a:prstGeom prst="rect">
            <a:avLst/>
          </a:prstGeom>
        </p:spPr>
      </p:pic>
    </p:spTree>
    <p:extLst>
      <p:ext uri="{BB962C8B-B14F-4D97-AF65-F5344CB8AC3E}">
        <p14:creationId xmlns:p14="http://schemas.microsoft.com/office/powerpoint/2010/main" val="15464650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6516"/>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600" b="1">
                <a:solidFill>
                  <a:srgbClr val="0070C0"/>
                </a:solidFill>
                <a:latin typeface="Verdana" panose="020B0604030504040204" pitchFamily="34" charset="0"/>
                <a:ea typeface="Verdana" panose="020B0604030504040204" pitchFamily="34" charset="0"/>
              </a:rPr>
              <a:t>Placing controls on GUI</a:t>
            </a:r>
            <a:endParaRPr lang="en-IN" sz="2600" b="1">
              <a:solidFill>
                <a:srgbClr val="0070C0"/>
              </a:solidFill>
              <a:latin typeface="Verdana" panose="020B0604030504040204" pitchFamily="34" charset="0"/>
              <a:ea typeface="Verdana" panose="020B0604030504040204" pitchFamily="34" charset="0"/>
            </a:endParaRPr>
          </a:p>
        </p:txBody>
      </p:sp>
      <p:sp>
        <p:nvSpPr>
          <p:cNvPr id="14" name="TextBox 13">
            <a:extLst>
              <a:ext uri="{FF2B5EF4-FFF2-40B4-BE49-F238E27FC236}">
                <a16:creationId xmlns:a16="http://schemas.microsoft.com/office/drawing/2014/main" id="{B6E9943E-A400-48BF-A707-609E86E44F94}"/>
              </a:ext>
            </a:extLst>
          </p:cNvPr>
          <p:cNvSpPr txBox="1"/>
          <p:nvPr/>
        </p:nvSpPr>
        <p:spPr>
          <a:xfrm>
            <a:off x="356052" y="860105"/>
            <a:ext cx="8253874" cy="4278094"/>
          </a:xfrm>
          <a:prstGeom prst="rect">
            <a:avLst/>
          </a:prstGeom>
          <a:noFill/>
        </p:spPr>
        <p:txBody>
          <a:bodyPr wrap="square">
            <a:spAutoFit/>
          </a:bodyPr>
          <a:lstStyle/>
          <a:p>
            <a:pPr marL="285750" indent="-285750" algn="just">
              <a:buFont typeface="Wingdings" panose="05000000000000000000" pitchFamily="2" charset="2"/>
              <a:buChar char="ü"/>
            </a:pPr>
            <a:r>
              <a:rPr lang="en-US" sz="1600" b="1">
                <a:solidFill>
                  <a:srgbClr val="FF6600"/>
                </a:solidFill>
                <a:latin typeface=""/>
              </a:rPr>
              <a:t>The </a:t>
            </a:r>
            <a:r>
              <a:rPr lang="en-US" sz="1600" b="1" u="sng">
                <a:solidFill>
                  <a:srgbClr val="C00000"/>
                </a:solidFill>
                <a:latin typeface=""/>
              </a:rPr>
              <a:t>Pack geometry manager </a:t>
            </a:r>
            <a:r>
              <a:rPr lang="en-US" sz="1600" b="1">
                <a:solidFill>
                  <a:srgbClr val="FF6600"/>
                </a:solidFill>
                <a:latin typeface=""/>
              </a:rPr>
              <a:t>packs widgets in rows or columns. </a:t>
            </a:r>
          </a:p>
          <a:p>
            <a:pPr algn="just"/>
            <a:endParaRPr lang="en-US" sz="1600" b="1">
              <a:solidFill>
                <a:srgbClr val="FF6600"/>
              </a:solidFill>
              <a:latin typeface=""/>
            </a:endParaRPr>
          </a:p>
          <a:p>
            <a:pPr marL="285750" indent="-285750" algn="just">
              <a:buFont typeface="Wingdings" panose="05000000000000000000" pitchFamily="2" charset="2"/>
              <a:buChar char="ü"/>
            </a:pPr>
            <a:r>
              <a:rPr lang="en-US" sz="1600" b="1">
                <a:solidFill>
                  <a:srgbClr val="008000"/>
                </a:solidFill>
                <a:latin typeface=""/>
              </a:rPr>
              <a:t>We can use options like fill, expand, and side to control this geometry manager.</a:t>
            </a:r>
          </a:p>
          <a:p>
            <a:pPr marL="285750" indent="-285750" algn="just">
              <a:buFont typeface="Wingdings" panose="05000000000000000000" pitchFamily="2" charset="2"/>
              <a:buChar char="ü"/>
            </a:pPr>
            <a:endParaRPr lang="en-US" sz="1600" b="1" i="1">
              <a:solidFill>
                <a:srgbClr val="008000"/>
              </a:solidFill>
              <a:latin typeface=""/>
            </a:endParaRPr>
          </a:p>
          <a:p>
            <a:pPr marL="285750" indent="-285750" algn="just">
              <a:buFont typeface="Wingdings" panose="05000000000000000000" pitchFamily="2" charset="2"/>
              <a:buChar char="Ø"/>
            </a:pPr>
            <a:r>
              <a:rPr lang="en-US" sz="1600" b="1" i="1">
                <a:solidFill>
                  <a:srgbClr val="002060"/>
                </a:solidFill>
                <a:latin typeface=""/>
              </a:rPr>
              <a:t>expand −</a:t>
            </a:r>
            <a:r>
              <a:rPr lang="en-US" sz="1600" b="1" i="1">
                <a:solidFill>
                  <a:srgbClr val="008000"/>
                </a:solidFill>
                <a:latin typeface=""/>
              </a:rPr>
              <a:t> </a:t>
            </a:r>
            <a:r>
              <a:rPr lang="en-US" sz="1600" b="1" i="1">
                <a:solidFill>
                  <a:srgbClr val="FF0066"/>
                </a:solidFill>
                <a:latin typeface=""/>
              </a:rPr>
              <a:t>When set to true, widget expands to fill any space in widget's parent.</a:t>
            </a:r>
          </a:p>
          <a:p>
            <a:pPr marL="285750" indent="-285750" algn="just">
              <a:buFont typeface="Wingdings" panose="05000000000000000000" pitchFamily="2" charset="2"/>
              <a:buChar char="ü"/>
            </a:pPr>
            <a:endParaRPr lang="en-US" sz="1600" b="1" i="1">
              <a:solidFill>
                <a:srgbClr val="008000"/>
              </a:solidFill>
              <a:latin typeface=""/>
            </a:endParaRPr>
          </a:p>
          <a:p>
            <a:pPr marL="285750" indent="-285750" algn="just">
              <a:buFont typeface="Wingdings" panose="05000000000000000000" pitchFamily="2" charset="2"/>
              <a:buChar char="Ø"/>
            </a:pPr>
            <a:r>
              <a:rPr lang="en-US" sz="1600" b="1" i="1">
                <a:solidFill>
                  <a:srgbClr val="002060"/>
                </a:solidFill>
                <a:latin typeface=""/>
              </a:rPr>
              <a:t>fill −</a:t>
            </a:r>
            <a:r>
              <a:rPr lang="en-US" sz="1600" b="1" i="1">
                <a:solidFill>
                  <a:srgbClr val="008000"/>
                </a:solidFill>
                <a:latin typeface=""/>
              </a:rPr>
              <a:t> Determines whether widget fills any extra space allocated to it by the packer, or keeps its own minimal dimensions: </a:t>
            </a:r>
            <a:r>
              <a:rPr lang="en-US" sz="1600" b="1" i="1">
                <a:solidFill>
                  <a:srgbClr val="CC66FF"/>
                </a:solidFill>
                <a:latin typeface=""/>
              </a:rPr>
              <a:t>NONE (default), X (fill only horizontally), Y (fill only vertically), or BOTH (fill both horizontally and vertically).</a:t>
            </a:r>
          </a:p>
          <a:p>
            <a:pPr marL="285750" indent="-285750" algn="just">
              <a:buFont typeface="Wingdings" panose="05000000000000000000" pitchFamily="2" charset="2"/>
              <a:buChar char="ü"/>
            </a:pPr>
            <a:endParaRPr lang="en-US" sz="1600" b="1" i="1">
              <a:solidFill>
                <a:srgbClr val="008000"/>
              </a:solidFill>
              <a:latin typeface=""/>
            </a:endParaRPr>
          </a:p>
          <a:p>
            <a:pPr marL="285750" indent="-285750" algn="just">
              <a:buFont typeface="Wingdings" panose="05000000000000000000" pitchFamily="2" charset="2"/>
              <a:buChar char="Ø"/>
            </a:pPr>
            <a:r>
              <a:rPr lang="en-US" sz="1600" b="1" i="1">
                <a:solidFill>
                  <a:srgbClr val="002060"/>
                </a:solidFill>
                <a:latin typeface=""/>
              </a:rPr>
              <a:t>side − </a:t>
            </a:r>
            <a:r>
              <a:rPr lang="en-US" sz="1600" b="1" i="1">
                <a:solidFill>
                  <a:srgbClr val="00B0F0"/>
                </a:solidFill>
                <a:latin typeface=""/>
              </a:rPr>
              <a:t>Determines which side of the parent, widget packs against: TOP (default), BOTTOM, LEFT, or RIGHT.</a:t>
            </a:r>
          </a:p>
          <a:p>
            <a:pPr marL="285750" indent="-285750" algn="just">
              <a:buFont typeface="Wingdings" panose="05000000000000000000" pitchFamily="2" charset="2"/>
              <a:buChar char="ü"/>
            </a:pPr>
            <a:endParaRPr lang="en-US" sz="1600" b="1" i="1">
              <a:solidFill>
                <a:srgbClr val="008000"/>
              </a:solidFill>
              <a:latin typeface=""/>
            </a:endParaRPr>
          </a:p>
          <a:p>
            <a:pPr marL="285750" indent="-285750" algn="just">
              <a:buFont typeface="Wingdings" panose="05000000000000000000" pitchFamily="2" charset="2"/>
              <a:buChar char="ü"/>
            </a:pPr>
            <a:endParaRPr lang="en-US" sz="1600" b="1" i="1">
              <a:solidFill>
                <a:srgbClr val="008000"/>
              </a:solidFill>
              <a:latin typeface=""/>
            </a:endParaRPr>
          </a:p>
          <a:p>
            <a:pPr marL="285750" indent="-285750" algn="just">
              <a:buFont typeface="Wingdings" panose="05000000000000000000" pitchFamily="2" charset="2"/>
              <a:buChar char="ü"/>
            </a:pPr>
            <a:endParaRPr lang="en-US" sz="1600" b="1" i="1">
              <a:solidFill>
                <a:srgbClr val="008000"/>
              </a:solidFill>
              <a:latin typeface=""/>
            </a:endParaRPr>
          </a:p>
          <a:p>
            <a:pPr algn="just"/>
            <a:endParaRPr lang="en-US" sz="1600" i="1">
              <a:solidFill>
                <a:srgbClr val="408080"/>
              </a:solidFill>
              <a:latin typeface=""/>
            </a:endParaRPr>
          </a:p>
        </p:txBody>
      </p:sp>
    </p:spTree>
    <p:extLst>
      <p:ext uri="{BB962C8B-B14F-4D97-AF65-F5344CB8AC3E}">
        <p14:creationId xmlns:p14="http://schemas.microsoft.com/office/powerpoint/2010/main" val="19905661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6" name="Google Shape;76;p15"/>
          <p:cNvSpPr txBox="1">
            <a:spLocks noGrp="1"/>
          </p:cNvSpPr>
          <p:nvPr>
            <p:ph type="subTitle" idx="4294967295"/>
          </p:nvPr>
        </p:nvSpPr>
        <p:spPr>
          <a:xfrm>
            <a:off x="2796050" y="2232675"/>
            <a:ext cx="5571300" cy="2557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2400" b="1">
                <a:latin typeface="+mj-lt"/>
              </a:rPr>
              <a:t>Manishkumar R Solanki</a:t>
            </a:r>
          </a:p>
          <a:p>
            <a:pPr lvl="0" rtl="0">
              <a:spcBef>
                <a:spcPts val="0"/>
              </a:spcBef>
              <a:buNone/>
            </a:pPr>
            <a:r>
              <a:rPr lang="fr-FR" sz="2400">
                <a:latin typeface="+mj-lt"/>
              </a:rPr>
              <a:t>Sr. Lecturer, Information Technology,</a:t>
            </a:r>
          </a:p>
          <a:p>
            <a:pPr lvl="0" rtl="0">
              <a:spcBef>
                <a:spcPts val="0"/>
              </a:spcBef>
              <a:buNone/>
            </a:pPr>
            <a:r>
              <a:rPr lang="fr-FR" sz="2400">
                <a:latin typeface="+mj-lt"/>
                <a:hlinkClick r:id="rId3"/>
              </a:rPr>
              <a:t>manish_ratilal2002@yahoo.com</a:t>
            </a:r>
            <a:endParaRPr lang="fr-FR" sz="2400">
              <a:latin typeface="+mj-lt"/>
            </a:endParaRPr>
          </a:p>
          <a:p>
            <a:pPr lvl="0">
              <a:spcBef>
                <a:spcPts val="0"/>
              </a:spcBef>
              <a:buNone/>
            </a:pPr>
            <a:r>
              <a:rPr lang="fr-FR" sz="2400">
                <a:latin typeface="+mj-lt"/>
              </a:rPr>
              <a:t>SBMP</a:t>
            </a:r>
            <a:endParaRPr lang="en" sz="2400" b="1">
              <a:latin typeface="+mj-lt"/>
            </a:endParaRPr>
          </a:p>
          <a:p>
            <a:pPr marL="0" lvl="0" indent="0" algn="l" rtl="0">
              <a:spcBef>
                <a:spcPts val="600"/>
              </a:spcBef>
              <a:spcAft>
                <a:spcPts val="0"/>
              </a:spcAft>
              <a:buNone/>
            </a:pPr>
            <a:endParaRPr lang="en" sz="2400" b="1">
              <a:latin typeface="+mj-lt"/>
            </a:endParaRPr>
          </a:p>
          <a:p>
            <a:pPr marL="0" lvl="0" indent="0" algn="l" rtl="0">
              <a:spcBef>
                <a:spcPts val="600"/>
              </a:spcBef>
              <a:spcAft>
                <a:spcPts val="0"/>
              </a:spcAft>
              <a:buNone/>
            </a:pPr>
            <a:endParaRPr sz="2400">
              <a:latin typeface="+mj-lt"/>
            </a:endParaRPr>
          </a:p>
          <a:p>
            <a:pPr marL="0" lvl="0" indent="0" algn="l" rtl="0">
              <a:spcBef>
                <a:spcPts val="1000"/>
              </a:spcBef>
              <a:spcAft>
                <a:spcPts val="0"/>
              </a:spcAft>
              <a:buClr>
                <a:schemeClr val="dk1"/>
              </a:buClr>
              <a:buSzPts val="1100"/>
              <a:buFont typeface="Arial"/>
              <a:buNone/>
            </a:pPr>
            <a:endParaRPr sz="2400" b="1">
              <a:latin typeface="+mj-lt"/>
            </a:endParaRPr>
          </a:p>
        </p:txBody>
      </p:sp>
      <p:pic>
        <p:nvPicPr>
          <p:cNvPr id="77" name="Google Shape;77;p15" descr="photo-1434030216411-0b793f4b4173.jpg"/>
          <p:cNvPicPr preferRelativeResize="0"/>
          <p:nvPr/>
        </p:nvPicPr>
        <p:blipFill rotWithShape="1">
          <a:blip r:embed="rId4">
            <a:alphaModFix/>
          </a:blip>
          <a:srcRect l="28831" r="30600"/>
          <a:stretch/>
        </p:blipFill>
        <p:spPr>
          <a:xfrm>
            <a:off x="0" y="0"/>
            <a:ext cx="2086625" cy="51435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6516"/>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600" b="1">
                <a:solidFill>
                  <a:srgbClr val="0070C0"/>
                </a:solidFill>
                <a:latin typeface="Verdana" panose="020B0604030504040204" pitchFamily="34" charset="0"/>
                <a:ea typeface="Verdana" panose="020B0604030504040204" pitchFamily="34" charset="0"/>
              </a:rPr>
              <a:t>Placing controls on GUI</a:t>
            </a:r>
            <a:endParaRPr lang="en-IN" sz="2600" b="1">
              <a:solidFill>
                <a:srgbClr val="0070C0"/>
              </a:solidFill>
              <a:latin typeface="Verdana" panose="020B0604030504040204" pitchFamily="34" charset="0"/>
              <a:ea typeface="Verdana" panose="020B0604030504040204" pitchFamily="34" charset="0"/>
            </a:endParaRPr>
          </a:p>
        </p:txBody>
      </p:sp>
      <p:pic>
        <p:nvPicPr>
          <p:cNvPr id="9" name="Picture 8">
            <a:extLst>
              <a:ext uri="{FF2B5EF4-FFF2-40B4-BE49-F238E27FC236}">
                <a16:creationId xmlns:a16="http://schemas.microsoft.com/office/drawing/2014/main" id="{B180DBCA-2677-4426-8CA3-6F9A9583153A}"/>
              </a:ext>
            </a:extLst>
          </p:cNvPr>
          <p:cNvPicPr>
            <a:picLocks noChangeAspect="1"/>
          </p:cNvPicPr>
          <p:nvPr/>
        </p:nvPicPr>
        <p:blipFill>
          <a:blip r:embed="rId4"/>
          <a:stretch>
            <a:fillRect/>
          </a:stretch>
        </p:blipFill>
        <p:spPr>
          <a:xfrm>
            <a:off x="6266986" y="770663"/>
            <a:ext cx="2134022" cy="1801087"/>
          </a:xfrm>
          <a:prstGeom prst="rect">
            <a:avLst/>
          </a:prstGeom>
        </p:spPr>
      </p:pic>
      <p:sp>
        <p:nvSpPr>
          <p:cNvPr id="8" name="TextBox 7">
            <a:extLst>
              <a:ext uri="{FF2B5EF4-FFF2-40B4-BE49-F238E27FC236}">
                <a16:creationId xmlns:a16="http://schemas.microsoft.com/office/drawing/2014/main" id="{63B51937-D9C4-4D0A-BF29-9383FAD06531}"/>
              </a:ext>
            </a:extLst>
          </p:cNvPr>
          <p:cNvSpPr txBox="1"/>
          <p:nvPr/>
        </p:nvSpPr>
        <p:spPr>
          <a:xfrm>
            <a:off x="343911" y="867772"/>
            <a:ext cx="5797943" cy="3293209"/>
          </a:xfrm>
          <a:prstGeom prst="rect">
            <a:avLst/>
          </a:prstGeom>
          <a:noFill/>
        </p:spPr>
        <p:txBody>
          <a:bodyPr wrap="square">
            <a:spAutoFit/>
          </a:bodyPr>
          <a:lstStyle/>
          <a:p>
            <a:r>
              <a:rPr lang="en-IN" sz="1600" b="1">
                <a:solidFill>
                  <a:srgbClr val="008000"/>
                </a:solidFill>
                <a:latin typeface=""/>
              </a:rPr>
              <a:t>import </a:t>
            </a:r>
            <a:r>
              <a:rPr lang="en-IN" sz="1600" b="1" err="1">
                <a:solidFill>
                  <a:srgbClr val="0000FF"/>
                </a:solidFill>
                <a:latin typeface=""/>
              </a:rPr>
              <a:t>tkinter</a:t>
            </a:r>
            <a:r>
              <a:rPr lang="en-IN" sz="1600" b="1">
                <a:solidFill>
                  <a:srgbClr val="0000FF"/>
                </a:solidFill>
                <a:latin typeface=""/>
              </a:rPr>
              <a:t> </a:t>
            </a:r>
            <a:r>
              <a:rPr lang="en-IN" sz="1600" b="1">
                <a:solidFill>
                  <a:srgbClr val="008000"/>
                </a:solidFill>
                <a:latin typeface=""/>
              </a:rPr>
              <a:t>as </a:t>
            </a:r>
            <a:r>
              <a:rPr lang="en-IN" sz="1600" b="1" err="1">
                <a:solidFill>
                  <a:srgbClr val="0000FF"/>
                </a:solidFill>
                <a:latin typeface=""/>
              </a:rPr>
              <a:t>tk</a:t>
            </a:r>
            <a:endParaRPr lang="en-IN" sz="1600" b="1">
              <a:solidFill>
                <a:srgbClr val="0000FF"/>
              </a:solidFill>
              <a:latin typeface=""/>
            </a:endParaRPr>
          </a:p>
          <a:p>
            <a:r>
              <a:rPr lang="en-IN" sz="1600" i="1">
                <a:solidFill>
                  <a:srgbClr val="408080"/>
                </a:solidFill>
                <a:latin typeface=""/>
              </a:rPr>
              <a:t>#from </a:t>
            </a:r>
            <a:r>
              <a:rPr lang="en-IN" sz="1600" i="1" err="1">
                <a:solidFill>
                  <a:srgbClr val="408080"/>
                </a:solidFill>
                <a:latin typeface=""/>
              </a:rPr>
              <a:t>tkinter</a:t>
            </a:r>
            <a:r>
              <a:rPr lang="en-IN" sz="1600" i="1">
                <a:solidFill>
                  <a:srgbClr val="408080"/>
                </a:solidFill>
                <a:latin typeface=""/>
              </a:rPr>
              <a:t> import *</a:t>
            </a:r>
          </a:p>
          <a:p>
            <a:r>
              <a:rPr lang="en-IN" sz="1600">
                <a:latin typeface=""/>
              </a:rPr>
              <a:t>window </a:t>
            </a:r>
            <a:r>
              <a:rPr lang="en-IN" sz="1600">
                <a:solidFill>
                  <a:srgbClr val="666666"/>
                </a:solidFill>
                <a:latin typeface=""/>
              </a:rPr>
              <a:t>= </a:t>
            </a:r>
            <a:r>
              <a:rPr lang="en-IN" sz="1600" err="1">
                <a:solidFill>
                  <a:srgbClr val="666666"/>
                </a:solidFill>
                <a:latin typeface=""/>
              </a:rPr>
              <a:t>tk.Tk</a:t>
            </a:r>
            <a:r>
              <a:rPr lang="en-IN" sz="1600">
                <a:solidFill>
                  <a:srgbClr val="666666"/>
                </a:solidFill>
                <a:latin typeface=""/>
              </a:rPr>
              <a:t>()</a:t>
            </a:r>
          </a:p>
          <a:p>
            <a:r>
              <a:rPr lang="en-US" sz="1600">
                <a:latin typeface=""/>
              </a:rPr>
              <a:t>frame1 </a:t>
            </a:r>
            <a:r>
              <a:rPr lang="en-US" sz="1600">
                <a:solidFill>
                  <a:srgbClr val="666666"/>
                </a:solidFill>
                <a:latin typeface=""/>
              </a:rPr>
              <a:t>= </a:t>
            </a:r>
            <a:r>
              <a:rPr lang="en-US" sz="1600" err="1">
                <a:solidFill>
                  <a:srgbClr val="666666"/>
                </a:solidFill>
                <a:latin typeface=""/>
              </a:rPr>
              <a:t>tk.Frame</a:t>
            </a:r>
            <a:r>
              <a:rPr lang="en-US" sz="1600">
                <a:solidFill>
                  <a:srgbClr val="666666"/>
                </a:solidFill>
                <a:latin typeface=""/>
              </a:rPr>
              <a:t>(master=window, width=100, height=100, </a:t>
            </a:r>
            <a:r>
              <a:rPr lang="en-US" sz="1600" err="1">
                <a:solidFill>
                  <a:srgbClr val="666666"/>
                </a:solidFill>
                <a:latin typeface=""/>
              </a:rPr>
              <a:t>bg</a:t>
            </a:r>
            <a:r>
              <a:rPr lang="en-US" sz="1600">
                <a:solidFill>
                  <a:srgbClr val="666666"/>
                </a:solidFill>
                <a:latin typeface=""/>
              </a:rPr>
              <a:t>=</a:t>
            </a:r>
            <a:r>
              <a:rPr lang="en-US" sz="1600">
                <a:solidFill>
                  <a:srgbClr val="BA2121"/>
                </a:solidFill>
                <a:latin typeface=""/>
              </a:rPr>
              <a:t>"red")</a:t>
            </a:r>
          </a:p>
          <a:p>
            <a:r>
              <a:rPr lang="en-IN" sz="1600">
                <a:latin typeface=""/>
              </a:rPr>
              <a:t>frame1</a:t>
            </a:r>
            <a:r>
              <a:rPr lang="en-IN" sz="1600">
                <a:solidFill>
                  <a:srgbClr val="666666"/>
                </a:solidFill>
                <a:latin typeface=""/>
              </a:rPr>
              <a:t>.pack(fill=</a:t>
            </a:r>
            <a:r>
              <a:rPr lang="en-IN" sz="1600" err="1">
                <a:solidFill>
                  <a:srgbClr val="666666"/>
                </a:solidFill>
                <a:latin typeface=""/>
              </a:rPr>
              <a:t>tk.X</a:t>
            </a:r>
            <a:r>
              <a:rPr lang="en-IN" sz="1600">
                <a:solidFill>
                  <a:srgbClr val="666666"/>
                </a:solidFill>
                <a:latin typeface=""/>
              </a:rPr>
              <a:t>)</a:t>
            </a:r>
          </a:p>
          <a:p>
            <a:r>
              <a:rPr lang="en-US" sz="1600">
                <a:latin typeface=""/>
              </a:rPr>
              <a:t>frame2 </a:t>
            </a:r>
            <a:r>
              <a:rPr lang="en-US" sz="1600">
                <a:solidFill>
                  <a:srgbClr val="666666"/>
                </a:solidFill>
                <a:latin typeface=""/>
              </a:rPr>
              <a:t>= </a:t>
            </a:r>
            <a:r>
              <a:rPr lang="en-US" sz="1600" err="1">
                <a:solidFill>
                  <a:srgbClr val="666666"/>
                </a:solidFill>
                <a:latin typeface=""/>
              </a:rPr>
              <a:t>tk.Frame</a:t>
            </a:r>
            <a:r>
              <a:rPr lang="en-US" sz="1600">
                <a:solidFill>
                  <a:srgbClr val="666666"/>
                </a:solidFill>
                <a:latin typeface=""/>
              </a:rPr>
              <a:t>(master=window, width=50, height=50, </a:t>
            </a:r>
            <a:r>
              <a:rPr lang="en-US" sz="1600" err="1">
                <a:solidFill>
                  <a:srgbClr val="666666"/>
                </a:solidFill>
                <a:latin typeface=""/>
              </a:rPr>
              <a:t>bg</a:t>
            </a:r>
            <a:r>
              <a:rPr lang="en-US" sz="1600">
                <a:solidFill>
                  <a:srgbClr val="666666"/>
                </a:solidFill>
                <a:latin typeface=""/>
              </a:rPr>
              <a:t>=</a:t>
            </a:r>
            <a:r>
              <a:rPr lang="en-US" sz="1600">
                <a:solidFill>
                  <a:srgbClr val="BA2121"/>
                </a:solidFill>
                <a:latin typeface=""/>
              </a:rPr>
              <a:t>"yellow")</a:t>
            </a:r>
          </a:p>
          <a:p>
            <a:r>
              <a:rPr lang="en-IN" sz="1600">
                <a:latin typeface=""/>
              </a:rPr>
              <a:t>frame2</a:t>
            </a:r>
            <a:r>
              <a:rPr lang="en-IN" sz="1600">
                <a:solidFill>
                  <a:srgbClr val="666666"/>
                </a:solidFill>
                <a:latin typeface=""/>
              </a:rPr>
              <a:t>.pack(fill=</a:t>
            </a:r>
            <a:r>
              <a:rPr lang="en-IN" sz="1600" err="1">
                <a:solidFill>
                  <a:srgbClr val="666666"/>
                </a:solidFill>
                <a:latin typeface=""/>
              </a:rPr>
              <a:t>tk.X</a:t>
            </a:r>
            <a:r>
              <a:rPr lang="en-IN" sz="1600">
                <a:solidFill>
                  <a:srgbClr val="666666"/>
                </a:solidFill>
                <a:latin typeface=""/>
              </a:rPr>
              <a:t>)</a:t>
            </a:r>
          </a:p>
          <a:p>
            <a:r>
              <a:rPr lang="en-US" sz="1600">
                <a:latin typeface=""/>
              </a:rPr>
              <a:t>frame3 </a:t>
            </a:r>
            <a:r>
              <a:rPr lang="en-US" sz="1600">
                <a:solidFill>
                  <a:srgbClr val="666666"/>
                </a:solidFill>
                <a:latin typeface=""/>
              </a:rPr>
              <a:t>= </a:t>
            </a:r>
            <a:r>
              <a:rPr lang="en-US" sz="1600" err="1">
                <a:solidFill>
                  <a:srgbClr val="666666"/>
                </a:solidFill>
                <a:latin typeface=""/>
              </a:rPr>
              <a:t>tk.Frame</a:t>
            </a:r>
            <a:r>
              <a:rPr lang="en-US" sz="1600">
                <a:solidFill>
                  <a:srgbClr val="666666"/>
                </a:solidFill>
                <a:latin typeface=""/>
              </a:rPr>
              <a:t>(master=window, width=25, height=25, </a:t>
            </a:r>
            <a:r>
              <a:rPr lang="en-US" sz="1600" err="1">
                <a:solidFill>
                  <a:srgbClr val="666666"/>
                </a:solidFill>
                <a:latin typeface=""/>
              </a:rPr>
              <a:t>bg</a:t>
            </a:r>
            <a:r>
              <a:rPr lang="en-US" sz="1600">
                <a:solidFill>
                  <a:srgbClr val="666666"/>
                </a:solidFill>
                <a:latin typeface=""/>
              </a:rPr>
              <a:t>=</a:t>
            </a:r>
            <a:r>
              <a:rPr lang="en-US" sz="1600">
                <a:solidFill>
                  <a:srgbClr val="BA2121"/>
                </a:solidFill>
                <a:latin typeface=""/>
              </a:rPr>
              <a:t>"blue")</a:t>
            </a:r>
          </a:p>
          <a:p>
            <a:r>
              <a:rPr lang="en-IN" sz="1600">
                <a:latin typeface=""/>
              </a:rPr>
              <a:t>frame3</a:t>
            </a:r>
            <a:r>
              <a:rPr lang="en-IN" sz="1600">
                <a:solidFill>
                  <a:srgbClr val="666666"/>
                </a:solidFill>
                <a:latin typeface=""/>
              </a:rPr>
              <a:t>.pack(fill=</a:t>
            </a:r>
            <a:r>
              <a:rPr lang="en-IN" sz="1600" err="1">
                <a:solidFill>
                  <a:srgbClr val="666666"/>
                </a:solidFill>
                <a:latin typeface=""/>
              </a:rPr>
              <a:t>tk.X</a:t>
            </a:r>
            <a:r>
              <a:rPr lang="en-IN" sz="1600">
                <a:solidFill>
                  <a:srgbClr val="666666"/>
                </a:solidFill>
                <a:latin typeface=""/>
              </a:rPr>
              <a:t>)</a:t>
            </a:r>
          </a:p>
          <a:p>
            <a:r>
              <a:rPr lang="en-IN" sz="1600" err="1">
                <a:latin typeface=""/>
              </a:rPr>
              <a:t>window</a:t>
            </a:r>
            <a:r>
              <a:rPr lang="en-IN" sz="1600" err="1">
                <a:solidFill>
                  <a:srgbClr val="666666"/>
                </a:solidFill>
                <a:latin typeface=""/>
              </a:rPr>
              <a:t>.mainloop</a:t>
            </a:r>
            <a:r>
              <a:rPr lang="en-IN" sz="1600">
                <a:solidFill>
                  <a:srgbClr val="666666"/>
                </a:solidFill>
                <a:latin typeface=""/>
              </a:rPr>
              <a:t>()</a:t>
            </a:r>
          </a:p>
        </p:txBody>
      </p:sp>
      <p:sp>
        <p:nvSpPr>
          <p:cNvPr id="4" name="TextBox 3">
            <a:extLst>
              <a:ext uri="{FF2B5EF4-FFF2-40B4-BE49-F238E27FC236}">
                <a16:creationId xmlns:a16="http://schemas.microsoft.com/office/drawing/2014/main" id="{4F5C85F4-1077-F7F4-8C45-23305E06004B}"/>
              </a:ext>
            </a:extLst>
          </p:cNvPr>
          <p:cNvSpPr txBox="1"/>
          <p:nvPr/>
        </p:nvSpPr>
        <p:spPr>
          <a:xfrm>
            <a:off x="78223" y="4248320"/>
            <a:ext cx="5742713" cy="523220"/>
          </a:xfrm>
          <a:prstGeom prst="rect">
            <a:avLst/>
          </a:prstGeom>
          <a:noFill/>
        </p:spPr>
        <p:txBody>
          <a:bodyPr wrap="square" rtlCol="0">
            <a:spAutoFit/>
          </a:bodyPr>
          <a:lstStyle/>
          <a:p>
            <a:pPr algn="just"/>
            <a:r>
              <a:rPr lang="en-US" b="1">
                <a:solidFill>
                  <a:srgbClr val="0070C0"/>
                </a:solidFill>
              </a:rPr>
              <a:t>Note:</a:t>
            </a:r>
            <a:r>
              <a:rPr lang="en-US"/>
              <a:t> </a:t>
            </a:r>
            <a:r>
              <a:rPr lang="en-US" b="1">
                <a:solidFill>
                  <a:srgbClr val="C00000"/>
                </a:solidFill>
              </a:rPr>
              <a:t>If we don’t specify any argument in pack() method of frame2 and frame3, we get output as shown in Figure b.</a:t>
            </a:r>
            <a:endParaRPr lang="en-IN" b="1">
              <a:solidFill>
                <a:srgbClr val="C00000"/>
              </a:solidFill>
            </a:endParaRPr>
          </a:p>
        </p:txBody>
      </p:sp>
      <p:sp>
        <p:nvSpPr>
          <p:cNvPr id="5" name="TextBox 4">
            <a:extLst>
              <a:ext uri="{FF2B5EF4-FFF2-40B4-BE49-F238E27FC236}">
                <a16:creationId xmlns:a16="http://schemas.microsoft.com/office/drawing/2014/main" id="{75F55E9F-37BF-DA80-29AD-DB9612E97353}"/>
              </a:ext>
            </a:extLst>
          </p:cNvPr>
          <p:cNvSpPr txBox="1"/>
          <p:nvPr/>
        </p:nvSpPr>
        <p:spPr>
          <a:xfrm>
            <a:off x="6938361" y="2613878"/>
            <a:ext cx="1142556" cy="307777"/>
          </a:xfrm>
          <a:prstGeom prst="rect">
            <a:avLst/>
          </a:prstGeom>
          <a:noFill/>
        </p:spPr>
        <p:txBody>
          <a:bodyPr wrap="square" rtlCol="0">
            <a:spAutoFit/>
          </a:bodyPr>
          <a:lstStyle/>
          <a:p>
            <a:r>
              <a:rPr lang="en-US" err="1"/>
              <a:t>Fig.a</a:t>
            </a:r>
            <a:endParaRPr lang="en-IN"/>
          </a:p>
        </p:txBody>
      </p:sp>
      <p:pic>
        <p:nvPicPr>
          <p:cNvPr id="7" name="Picture 6">
            <a:extLst>
              <a:ext uri="{FF2B5EF4-FFF2-40B4-BE49-F238E27FC236}">
                <a16:creationId xmlns:a16="http://schemas.microsoft.com/office/drawing/2014/main" id="{AE0994FF-6F63-F2A2-1C01-123D376672AB}"/>
              </a:ext>
            </a:extLst>
          </p:cNvPr>
          <p:cNvPicPr>
            <a:picLocks noChangeAspect="1"/>
          </p:cNvPicPr>
          <p:nvPr/>
        </p:nvPicPr>
        <p:blipFill>
          <a:blip r:embed="rId5"/>
          <a:stretch>
            <a:fillRect/>
          </a:stretch>
        </p:blipFill>
        <p:spPr>
          <a:xfrm>
            <a:off x="6266986" y="3064844"/>
            <a:ext cx="2134022" cy="1633538"/>
          </a:xfrm>
          <a:prstGeom prst="rect">
            <a:avLst/>
          </a:prstGeom>
        </p:spPr>
      </p:pic>
      <p:sp>
        <p:nvSpPr>
          <p:cNvPr id="10" name="TextBox 9">
            <a:extLst>
              <a:ext uri="{FF2B5EF4-FFF2-40B4-BE49-F238E27FC236}">
                <a16:creationId xmlns:a16="http://schemas.microsoft.com/office/drawing/2014/main" id="{00D751D9-188E-D71C-7EEC-1D701DA9F957}"/>
              </a:ext>
            </a:extLst>
          </p:cNvPr>
          <p:cNvSpPr txBox="1"/>
          <p:nvPr/>
        </p:nvSpPr>
        <p:spPr>
          <a:xfrm>
            <a:off x="7053590" y="4694851"/>
            <a:ext cx="1142556" cy="307777"/>
          </a:xfrm>
          <a:prstGeom prst="rect">
            <a:avLst/>
          </a:prstGeom>
          <a:noFill/>
        </p:spPr>
        <p:txBody>
          <a:bodyPr wrap="square" rtlCol="0">
            <a:spAutoFit/>
          </a:bodyPr>
          <a:lstStyle/>
          <a:p>
            <a:r>
              <a:rPr lang="en-US" err="1"/>
              <a:t>Fig.b</a:t>
            </a:r>
            <a:endParaRPr lang="en-IN"/>
          </a:p>
        </p:txBody>
      </p:sp>
    </p:spTree>
    <p:extLst>
      <p:ext uri="{BB962C8B-B14F-4D97-AF65-F5344CB8AC3E}">
        <p14:creationId xmlns:p14="http://schemas.microsoft.com/office/powerpoint/2010/main" val="12422694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Placing controls on GUI</a:t>
            </a:r>
            <a:endParaRPr lang="en-IN" sz="2000" b="1">
              <a:solidFill>
                <a:srgbClr val="0070C0"/>
              </a:solidFill>
              <a:latin typeface="Verdana" panose="020B0604030504040204" pitchFamily="34" charset="0"/>
              <a:ea typeface="Verdana" panose="020B0604030504040204" pitchFamily="34" charset="0"/>
            </a:endParaRPr>
          </a:p>
        </p:txBody>
      </p:sp>
      <p:sp>
        <p:nvSpPr>
          <p:cNvPr id="7" name="TextBox 6">
            <a:extLst>
              <a:ext uri="{FF2B5EF4-FFF2-40B4-BE49-F238E27FC236}">
                <a16:creationId xmlns:a16="http://schemas.microsoft.com/office/drawing/2014/main" id="{7AE9B60E-17CD-4E09-8605-4D39B51BE13C}"/>
              </a:ext>
            </a:extLst>
          </p:cNvPr>
          <p:cNvSpPr txBox="1"/>
          <p:nvPr/>
        </p:nvSpPr>
        <p:spPr>
          <a:xfrm>
            <a:off x="165886" y="302939"/>
            <a:ext cx="6198497" cy="4770537"/>
          </a:xfrm>
          <a:prstGeom prst="rect">
            <a:avLst/>
          </a:prstGeom>
          <a:noFill/>
        </p:spPr>
        <p:txBody>
          <a:bodyPr wrap="square" lIns="91440" tIns="45720" rIns="91440" bIns="45720" anchor="t">
            <a:spAutoFit/>
          </a:bodyPr>
          <a:lstStyle/>
          <a:p>
            <a:r>
              <a:rPr lang="en-IN" sz="1600" b="1">
                <a:solidFill>
                  <a:srgbClr val="008000"/>
                </a:solidFill>
                <a:latin typeface=""/>
              </a:rPr>
              <a:t>from </a:t>
            </a:r>
            <a:r>
              <a:rPr lang="en-IN" sz="1600" b="1" err="1">
                <a:solidFill>
                  <a:srgbClr val="0000FF"/>
                </a:solidFill>
                <a:latin typeface=""/>
              </a:rPr>
              <a:t>tkinter</a:t>
            </a:r>
            <a:r>
              <a:rPr lang="en-IN" sz="1600" b="1">
                <a:solidFill>
                  <a:srgbClr val="0000FF"/>
                </a:solidFill>
                <a:latin typeface=""/>
              </a:rPr>
              <a:t> </a:t>
            </a:r>
            <a:r>
              <a:rPr lang="en-IN" sz="1600" b="1">
                <a:solidFill>
                  <a:srgbClr val="008000"/>
                </a:solidFill>
                <a:latin typeface=""/>
              </a:rPr>
              <a:t>import </a:t>
            </a:r>
            <a:r>
              <a:rPr lang="en-IN" sz="1600" b="1">
                <a:solidFill>
                  <a:srgbClr val="666666"/>
                </a:solidFill>
                <a:latin typeface=""/>
              </a:rPr>
              <a:t>*</a:t>
            </a:r>
          </a:p>
          <a:p>
            <a:r>
              <a:rPr lang="en-IN" sz="1600" i="1">
                <a:solidFill>
                  <a:srgbClr val="408080"/>
                </a:solidFill>
                <a:latin typeface=""/>
              </a:rPr>
              <a:t># from </a:t>
            </a:r>
            <a:r>
              <a:rPr lang="en-IN" sz="1600" i="1" err="1">
                <a:solidFill>
                  <a:srgbClr val="408080"/>
                </a:solidFill>
                <a:latin typeface=""/>
              </a:rPr>
              <a:t>tkinter.ttk</a:t>
            </a:r>
            <a:r>
              <a:rPr lang="en-IN" sz="1600" i="1">
                <a:solidFill>
                  <a:srgbClr val="408080"/>
                </a:solidFill>
                <a:latin typeface=""/>
              </a:rPr>
              <a:t> import *</a:t>
            </a:r>
          </a:p>
          <a:p>
            <a:r>
              <a:rPr lang="en-IN" sz="1600">
                <a:latin typeface=""/>
              </a:rPr>
              <a:t>w </a:t>
            </a:r>
            <a:r>
              <a:rPr lang="en-IN" sz="1600">
                <a:solidFill>
                  <a:srgbClr val="666666"/>
                </a:solidFill>
                <a:latin typeface=""/>
              </a:rPr>
              <a:t>= Tk() </a:t>
            </a:r>
          </a:p>
          <a:p>
            <a:r>
              <a:rPr lang="en-US" sz="1600" i="1">
                <a:solidFill>
                  <a:srgbClr val="408080"/>
                </a:solidFill>
                <a:latin typeface=""/>
              </a:rPr>
              <a:t># </a:t>
            </a:r>
            <a:r>
              <a:rPr lang="en-US" sz="1600" i="1" err="1">
                <a:solidFill>
                  <a:srgbClr val="408080"/>
                </a:solidFill>
                <a:latin typeface=""/>
              </a:rPr>
              <a:t>cretaing</a:t>
            </a:r>
            <a:r>
              <a:rPr lang="en-US" sz="1600" i="1">
                <a:solidFill>
                  <a:srgbClr val="408080"/>
                </a:solidFill>
                <a:latin typeface=""/>
              </a:rPr>
              <a:t> a Frame which can expand according</a:t>
            </a:r>
          </a:p>
          <a:p>
            <a:r>
              <a:rPr lang="en-US" sz="1600" i="1">
                <a:solidFill>
                  <a:srgbClr val="408080"/>
                </a:solidFill>
                <a:latin typeface=""/>
              </a:rPr>
              <a:t># to the size of the window</a:t>
            </a:r>
          </a:p>
          <a:p>
            <a:r>
              <a:rPr lang="en-IN" sz="1600">
                <a:latin typeface=""/>
              </a:rPr>
              <a:t>f </a:t>
            </a:r>
            <a:r>
              <a:rPr lang="en-IN" sz="1600">
                <a:solidFill>
                  <a:srgbClr val="666666"/>
                </a:solidFill>
                <a:latin typeface=""/>
              </a:rPr>
              <a:t>= Frame(w)</a:t>
            </a:r>
          </a:p>
          <a:p>
            <a:r>
              <a:rPr lang="en-US" sz="1600" err="1">
                <a:latin typeface=""/>
              </a:rPr>
              <a:t>f</a:t>
            </a:r>
            <a:r>
              <a:rPr lang="en-US" sz="1600" err="1">
                <a:solidFill>
                  <a:srgbClr val="666666"/>
                </a:solidFill>
                <a:latin typeface=""/>
              </a:rPr>
              <a:t>.pack</a:t>
            </a:r>
            <a:r>
              <a:rPr lang="en-US" sz="1600">
                <a:solidFill>
                  <a:srgbClr val="666666"/>
                </a:solidFill>
                <a:latin typeface=""/>
              </a:rPr>
              <a:t>(fill = BOTH, expand = </a:t>
            </a:r>
            <a:r>
              <a:rPr lang="en-US" sz="1600">
                <a:solidFill>
                  <a:srgbClr val="008000"/>
                </a:solidFill>
                <a:latin typeface=""/>
              </a:rPr>
              <a:t>True)</a:t>
            </a:r>
          </a:p>
          <a:p>
            <a:r>
              <a:rPr lang="en-US" sz="1600" i="1">
                <a:solidFill>
                  <a:srgbClr val="408080"/>
                </a:solidFill>
                <a:latin typeface=""/>
              </a:rPr>
              <a:t># button widgets which can also expand and fill</a:t>
            </a:r>
          </a:p>
          <a:p>
            <a:r>
              <a:rPr lang="en-US" sz="1600" i="1">
                <a:solidFill>
                  <a:srgbClr val="408080"/>
                </a:solidFill>
                <a:latin typeface=""/>
              </a:rPr>
              <a:t># in the parent widget entirely</a:t>
            </a:r>
          </a:p>
          <a:p>
            <a:r>
              <a:rPr lang="en-US" sz="1600">
                <a:latin typeface=""/>
              </a:rPr>
              <a:t>b1 </a:t>
            </a:r>
            <a:r>
              <a:rPr lang="en-US" sz="1600">
                <a:solidFill>
                  <a:srgbClr val="666666"/>
                </a:solidFill>
                <a:latin typeface=""/>
              </a:rPr>
              <a:t>= Button(f, text = </a:t>
            </a:r>
            <a:r>
              <a:rPr lang="en-US" sz="1600">
                <a:solidFill>
                  <a:srgbClr val="BA2121"/>
                </a:solidFill>
                <a:latin typeface=""/>
              </a:rPr>
              <a:t>"Button1!!!",</a:t>
            </a:r>
          </a:p>
          <a:p>
            <a:r>
              <a:rPr lang="en-IN" sz="1600">
                <a:latin typeface=""/>
              </a:rPr>
              <a:t>            background </a:t>
            </a:r>
            <a:r>
              <a:rPr lang="en-IN" sz="1600">
                <a:solidFill>
                  <a:srgbClr val="666666"/>
                </a:solidFill>
                <a:latin typeface=""/>
              </a:rPr>
              <a:t>= </a:t>
            </a:r>
            <a:r>
              <a:rPr lang="en-IN" sz="1600">
                <a:solidFill>
                  <a:srgbClr val="BA2121"/>
                </a:solidFill>
                <a:latin typeface=""/>
              </a:rPr>
              <a:t>"red", </a:t>
            </a:r>
            <a:r>
              <a:rPr lang="en-IN" sz="1600" err="1">
                <a:solidFill>
                  <a:srgbClr val="BA2121"/>
                </a:solidFill>
                <a:latin typeface=""/>
              </a:rPr>
              <a:t>fg</a:t>
            </a:r>
            <a:r>
              <a:rPr lang="en-IN" sz="1600">
                <a:solidFill>
                  <a:srgbClr val="BA2121"/>
                </a:solidFill>
                <a:latin typeface=""/>
              </a:rPr>
              <a:t> </a:t>
            </a:r>
            <a:r>
              <a:rPr lang="en-IN" sz="1600">
                <a:solidFill>
                  <a:srgbClr val="666666"/>
                </a:solidFill>
                <a:latin typeface=""/>
              </a:rPr>
              <a:t>= </a:t>
            </a:r>
            <a:r>
              <a:rPr lang="en-IN" sz="1600">
                <a:solidFill>
                  <a:srgbClr val="BA2121"/>
                </a:solidFill>
                <a:latin typeface=""/>
              </a:rPr>
              <a:t>"white")</a:t>
            </a:r>
          </a:p>
          <a:p>
            <a:r>
              <a:rPr lang="en-US" sz="1600">
                <a:latin typeface=""/>
              </a:rPr>
              <a:t>b1</a:t>
            </a:r>
            <a:r>
              <a:rPr lang="en-US" sz="1600">
                <a:solidFill>
                  <a:srgbClr val="666666"/>
                </a:solidFill>
                <a:latin typeface=""/>
              </a:rPr>
              <a:t>.pack(side = LEFT, expand = </a:t>
            </a:r>
            <a:r>
              <a:rPr lang="en-US" sz="1600">
                <a:solidFill>
                  <a:srgbClr val="008000"/>
                </a:solidFill>
                <a:latin typeface=""/>
              </a:rPr>
              <a:t>True, fill </a:t>
            </a:r>
            <a:r>
              <a:rPr lang="en-US" sz="1600">
                <a:solidFill>
                  <a:srgbClr val="666666"/>
                </a:solidFill>
                <a:latin typeface=""/>
              </a:rPr>
              <a:t>= BOTH)</a:t>
            </a:r>
          </a:p>
          <a:p>
            <a:r>
              <a:rPr lang="en-US" sz="1600">
                <a:latin typeface=""/>
              </a:rPr>
              <a:t>b2 </a:t>
            </a:r>
            <a:r>
              <a:rPr lang="en-US" sz="1600">
                <a:solidFill>
                  <a:srgbClr val="666666"/>
                </a:solidFill>
                <a:latin typeface=""/>
              </a:rPr>
              <a:t>= Button(f, text = </a:t>
            </a:r>
            <a:r>
              <a:rPr lang="en-US" sz="1600">
                <a:solidFill>
                  <a:srgbClr val="BA2121"/>
                </a:solidFill>
                <a:latin typeface=""/>
              </a:rPr>
              <a:t>"Button2!!!",</a:t>
            </a:r>
          </a:p>
          <a:p>
            <a:r>
              <a:rPr lang="en-IN" sz="1600">
                <a:latin typeface=""/>
              </a:rPr>
              <a:t>            background </a:t>
            </a:r>
            <a:r>
              <a:rPr lang="en-IN" sz="1600">
                <a:solidFill>
                  <a:srgbClr val="666666"/>
                </a:solidFill>
                <a:latin typeface=""/>
              </a:rPr>
              <a:t>= </a:t>
            </a:r>
            <a:r>
              <a:rPr lang="en-IN" sz="1600">
                <a:solidFill>
                  <a:srgbClr val="BA2121"/>
                </a:solidFill>
                <a:latin typeface=""/>
              </a:rPr>
              <a:t>"blue", </a:t>
            </a:r>
            <a:r>
              <a:rPr lang="en-IN" sz="1600" err="1">
                <a:solidFill>
                  <a:srgbClr val="BA2121"/>
                </a:solidFill>
                <a:latin typeface=""/>
              </a:rPr>
              <a:t>fg</a:t>
            </a:r>
            <a:r>
              <a:rPr lang="en-IN" sz="1600">
                <a:solidFill>
                  <a:srgbClr val="BA2121"/>
                </a:solidFill>
                <a:latin typeface=""/>
              </a:rPr>
              <a:t> </a:t>
            </a:r>
            <a:r>
              <a:rPr lang="en-IN" sz="1600">
                <a:solidFill>
                  <a:srgbClr val="666666"/>
                </a:solidFill>
                <a:latin typeface=""/>
              </a:rPr>
              <a:t>= </a:t>
            </a:r>
            <a:r>
              <a:rPr lang="en-IN" sz="1600">
                <a:solidFill>
                  <a:srgbClr val="BA2121"/>
                </a:solidFill>
                <a:latin typeface=""/>
              </a:rPr>
              <a:t>"white")</a:t>
            </a:r>
          </a:p>
          <a:p>
            <a:r>
              <a:rPr lang="en-US" sz="1600">
                <a:latin typeface=""/>
              </a:rPr>
              <a:t>b2</a:t>
            </a:r>
            <a:r>
              <a:rPr lang="en-US" sz="1600">
                <a:solidFill>
                  <a:srgbClr val="666666"/>
                </a:solidFill>
                <a:latin typeface=""/>
              </a:rPr>
              <a:t>.pack(side = LEFT, expand = </a:t>
            </a:r>
            <a:r>
              <a:rPr lang="en-US" sz="1600">
                <a:solidFill>
                  <a:srgbClr val="008000"/>
                </a:solidFill>
                <a:latin typeface=""/>
              </a:rPr>
              <a:t>True, fill </a:t>
            </a:r>
            <a:r>
              <a:rPr lang="en-US" sz="1600">
                <a:solidFill>
                  <a:srgbClr val="666666"/>
                </a:solidFill>
                <a:latin typeface=""/>
              </a:rPr>
              <a:t>= BOTH)</a:t>
            </a:r>
          </a:p>
          <a:p>
            <a:r>
              <a:rPr lang="en-US" sz="1600">
                <a:latin typeface=""/>
              </a:rPr>
              <a:t>b3 </a:t>
            </a:r>
            <a:r>
              <a:rPr lang="en-US" sz="1600">
                <a:solidFill>
                  <a:srgbClr val="666666"/>
                </a:solidFill>
                <a:latin typeface=""/>
              </a:rPr>
              <a:t>= Button(f, text = </a:t>
            </a:r>
            <a:r>
              <a:rPr lang="en-US" sz="1600">
                <a:solidFill>
                  <a:srgbClr val="BA2121"/>
                </a:solidFill>
                <a:latin typeface=""/>
              </a:rPr>
              <a:t>"Button3!!!",</a:t>
            </a:r>
          </a:p>
          <a:p>
            <a:r>
              <a:rPr lang="en-IN" sz="1600">
                <a:latin typeface=""/>
              </a:rPr>
              <a:t>            background </a:t>
            </a:r>
            <a:r>
              <a:rPr lang="en-IN" sz="1600">
                <a:solidFill>
                  <a:srgbClr val="666666"/>
                </a:solidFill>
                <a:latin typeface=""/>
              </a:rPr>
              <a:t>= </a:t>
            </a:r>
            <a:r>
              <a:rPr lang="en-IN" sz="1600">
                <a:solidFill>
                  <a:srgbClr val="BA2121"/>
                </a:solidFill>
                <a:latin typeface=""/>
              </a:rPr>
              <a:t>"green", </a:t>
            </a:r>
            <a:r>
              <a:rPr lang="en-IN" sz="1600" err="1">
                <a:solidFill>
                  <a:srgbClr val="BA2121"/>
                </a:solidFill>
                <a:latin typeface=""/>
              </a:rPr>
              <a:t>fg</a:t>
            </a:r>
            <a:r>
              <a:rPr lang="en-IN" sz="1600">
                <a:solidFill>
                  <a:srgbClr val="BA2121"/>
                </a:solidFill>
                <a:latin typeface=""/>
              </a:rPr>
              <a:t> </a:t>
            </a:r>
            <a:r>
              <a:rPr lang="en-IN" sz="1600">
                <a:solidFill>
                  <a:srgbClr val="666666"/>
                </a:solidFill>
                <a:latin typeface=""/>
              </a:rPr>
              <a:t>= </a:t>
            </a:r>
            <a:r>
              <a:rPr lang="en-IN" sz="1600">
                <a:solidFill>
                  <a:srgbClr val="BA2121"/>
                </a:solidFill>
                <a:latin typeface=""/>
              </a:rPr>
              <a:t>"white")</a:t>
            </a:r>
          </a:p>
          <a:p>
            <a:r>
              <a:rPr lang="en-US" sz="1600">
                <a:latin typeface=""/>
              </a:rPr>
              <a:t>b3</a:t>
            </a:r>
            <a:r>
              <a:rPr lang="en-US" sz="1600">
                <a:solidFill>
                  <a:srgbClr val="666666"/>
                </a:solidFill>
                <a:latin typeface=""/>
              </a:rPr>
              <a:t>.pack(side = LEFT, expand = </a:t>
            </a:r>
            <a:r>
              <a:rPr lang="en-US" sz="1600">
                <a:solidFill>
                  <a:srgbClr val="008000"/>
                </a:solidFill>
                <a:latin typeface=""/>
              </a:rPr>
              <a:t>True, fill </a:t>
            </a:r>
            <a:r>
              <a:rPr lang="en-US" sz="1600">
                <a:solidFill>
                  <a:srgbClr val="666666"/>
                </a:solidFill>
                <a:latin typeface=""/>
              </a:rPr>
              <a:t>= BOTH)</a:t>
            </a:r>
          </a:p>
          <a:p>
            <a:r>
              <a:rPr lang="en-IN" sz="1600" err="1">
                <a:latin typeface=""/>
              </a:rPr>
              <a:t>w</a:t>
            </a:r>
            <a:r>
              <a:rPr lang="en-IN" sz="1600" err="1">
                <a:solidFill>
                  <a:srgbClr val="666666"/>
                </a:solidFill>
                <a:latin typeface=""/>
              </a:rPr>
              <a:t>.mainloop</a:t>
            </a:r>
            <a:r>
              <a:rPr lang="en-IN" sz="1600">
                <a:solidFill>
                  <a:srgbClr val="666666"/>
                </a:solidFill>
                <a:latin typeface=""/>
              </a:rPr>
              <a:t>()</a:t>
            </a:r>
          </a:p>
        </p:txBody>
      </p:sp>
      <p:pic>
        <p:nvPicPr>
          <p:cNvPr id="8" name="Picture 7">
            <a:extLst>
              <a:ext uri="{FF2B5EF4-FFF2-40B4-BE49-F238E27FC236}">
                <a16:creationId xmlns:a16="http://schemas.microsoft.com/office/drawing/2014/main" id="{80E9E049-C8C9-4309-B913-0949D2787624}"/>
              </a:ext>
            </a:extLst>
          </p:cNvPr>
          <p:cNvPicPr>
            <a:picLocks noChangeAspect="1"/>
          </p:cNvPicPr>
          <p:nvPr/>
        </p:nvPicPr>
        <p:blipFill>
          <a:blip r:embed="rId4"/>
          <a:stretch>
            <a:fillRect/>
          </a:stretch>
        </p:blipFill>
        <p:spPr>
          <a:xfrm>
            <a:off x="5191188" y="1466975"/>
            <a:ext cx="3390268" cy="1389513"/>
          </a:xfrm>
          <a:prstGeom prst="rect">
            <a:avLst/>
          </a:prstGeom>
        </p:spPr>
      </p:pic>
    </p:spTree>
    <p:extLst>
      <p:ext uri="{BB962C8B-B14F-4D97-AF65-F5344CB8AC3E}">
        <p14:creationId xmlns:p14="http://schemas.microsoft.com/office/powerpoint/2010/main" val="17116770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600" b="1">
                <a:solidFill>
                  <a:srgbClr val="0070C0"/>
                </a:solidFill>
                <a:latin typeface="Verdana" panose="020B0604030504040204" pitchFamily="34" charset="0"/>
                <a:ea typeface="Verdana" panose="020B0604030504040204" pitchFamily="34" charset="0"/>
              </a:rPr>
              <a:t>Placing controls on GUI</a:t>
            </a:r>
            <a:endParaRPr lang="en-IN" sz="2600" b="1">
              <a:solidFill>
                <a:srgbClr val="0070C0"/>
              </a:solidFill>
              <a:latin typeface="Verdana" panose="020B0604030504040204" pitchFamily="34" charset="0"/>
              <a:ea typeface="Verdana" panose="020B0604030504040204" pitchFamily="34" charset="0"/>
            </a:endParaRPr>
          </a:p>
        </p:txBody>
      </p:sp>
      <p:sp>
        <p:nvSpPr>
          <p:cNvPr id="6" name="TextBox 5">
            <a:extLst>
              <a:ext uri="{FF2B5EF4-FFF2-40B4-BE49-F238E27FC236}">
                <a16:creationId xmlns:a16="http://schemas.microsoft.com/office/drawing/2014/main" id="{24BC8E5B-4DD7-4D93-8BBD-B62C6D886FD5}"/>
              </a:ext>
            </a:extLst>
          </p:cNvPr>
          <p:cNvSpPr txBox="1"/>
          <p:nvPr/>
        </p:nvSpPr>
        <p:spPr>
          <a:xfrm>
            <a:off x="372208" y="298961"/>
            <a:ext cx="5862680" cy="4770537"/>
          </a:xfrm>
          <a:prstGeom prst="rect">
            <a:avLst/>
          </a:prstGeom>
          <a:noFill/>
        </p:spPr>
        <p:txBody>
          <a:bodyPr wrap="square">
            <a:spAutoFit/>
          </a:bodyPr>
          <a:lstStyle/>
          <a:p>
            <a:r>
              <a:rPr lang="en-IN" sz="1600" b="1">
                <a:solidFill>
                  <a:srgbClr val="008000"/>
                </a:solidFill>
                <a:latin typeface=""/>
              </a:rPr>
              <a:t>from </a:t>
            </a:r>
            <a:r>
              <a:rPr lang="en-IN" sz="1600" b="1" err="1">
                <a:solidFill>
                  <a:srgbClr val="0000FF"/>
                </a:solidFill>
                <a:latin typeface=""/>
              </a:rPr>
              <a:t>tkinter</a:t>
            </a:r>
            <a:r>
              <a:rPr lang="en-IN" sz="1600" b="1">
                <a:solidFill>
                  <a:srgbClr val="0000FF"/>
                </a:solidFill>
                <a:latin typeface=""/>
              </a:rPr>
              <a:t> </a:t>
            </a:r>
            <a:r>
              <a:rPr lang="en-IN" sz="1600" b="1">
                <a:solidFill>
                  <a:srgbClr val="008000"/>
                </a:solidFill>
                <a:latin typeface=""/>
              </a:rPr>
              <a:t>import </a:t>
            </a:r>
            <a:r>
              <a:rPr lang="en-IN" sz="1600" b="1">
                <a:solidFill>
                  <a:srgbClr val="666666"/>
                </a:solidFill>
                <a:latin typeface=""/>
              </a:rPr>
              <a:t>*</a:t>
            </a:r>
          </a:p>
          <a:p>
            <a:r>
              <a:rPr lang="en-IN" sz="1600" i="1">
                <a:solidFill>
                  <a:srgbClr val="408080"/>
                </a:solidFill>
                <a:latin typeface=""/>
              </a:rPr>
              <a:t># from </a:t>
            </a:r>
            <a:r>
              <a:rPr lang="en-IN" sz="1600" i="1" err="1">
                <a:solidFill>
                  <a:srgbClr val="408080"/>
                </a:solidFill>
                <a:latin typeface=""/>
              </a:rPr>
              <a:t>tkinter.ttk</a:t>
            </a:r>
            <a:r>
              <a:rPr lang="en-IN" sz="1600" i="1">
                <a:solidFill>
                  <a:srgbClr val="408080"/>
                </a:solidFill>
                <a:latin typeface=""/>
              </a:rPr>
              <a:t> import *</a:t>
            </a:r>
          </a:p>
          <a:p>
            <a:r>
              <a:rPr lang="en-IN" sz="1600">
                <a:latin typeface=""/>
              </a:rPr>
              <a:t>w </a:t>
            </a:r>
            <a:r>
              <a:rPr lang="en-IN" sz="1600">
                <a:solidFill>
                  <a:srgbClr val="666666"/>
                </a:solidFill>
                <a:latin typeface=""/>
              </a:rPr>
              <a:t>= Tk() </a:t>
            </a:r>
          </a:p>
          <a:p>
            <a:r>
              <a:rPr lang="en-US" sz="1600" i="1">
                <a:solidFill>
                  <a:srgbClr val="408080"/>
                </a:solidFill>
                <a:latin typeface=""/>
              </a:rPr>
              <a:t># </a:t>
            </a:r>
            <a:r>
              <a:rPr lang="en-US" sz="1600" i="1" err="1">
                <a:solidFill>
                  <a:srgbClr val="408080"/>
                </a:solidFill>
                <a:latin typeface=""/>
              </a:rPr>
              <a:t>cretaing</a:t>
            </a:r>
            <a:r>
              <a:rPr lang="en-US" sz="1600" i="1">
                <a:solidFill>
                  <a:srgbClr val="408080"/>
                </a:solidFill>
                <a:latin typeface=""/>
              </a:rPr>
              <a:t> a Frame which can expand according</a:t>
            </a:r>
          </a:p>
          <a:p>
            <a:r>
              <a:rPr lang="en-US" sz="1600" i="1">
                <a:solidFill>
                  <a:srgbClr val="408080"/>
                </a:solidFill>
                <a:latin typeface=""/>
              </a:rPr>
              <a:t># to the size of the window</a:t>
            </a:r>
          </a:p>
          <a:p>
            <a:r>
              <a:rPr lang="en-IN" sz="1600">
                <a:latin typeface=""/>
              </a:rPr>
              <a:t>f </a:t>
            </a:r>
            <a:r>
              <a:rPr lang="en-IN" sz="1600">
                <a:solidFill>
                  <a:srgbClr val="666666"/>
                </a:solidFill>
                <a:latin typeface=""/>
              </a:rPr>
              <a:t>= Frame(w)</a:t>
            </a:r>
          </a:p>
          <a:p>
            <a:r>
              <a:rPr lang="en-US" sz="1600" err="1">
                <a:latin typeface=""/>
              </a:rPr>
              <a:t>f</a:t>
            </a:r>
            <a:r>
              <a:rPr lang="en-US" sz="1600" err="1">
                <a:solidFill>
                  <a:srgbClr val="666666"/>
                </a:solidFill>
                <a:latin typeface=""/>
              </a:rPr>
              <a:t>.pack</a:t>
            </a:r>
            <a:r>
              <a:rPr lang="en-US" sz="1600">
                <a:solidFill>
                  <a:srgbClr val="666666"/>
                </a:solidFill>
                <a:latin typeface=""/>
              </a:rPr>
              <a:t>(fill = BOTH, expand = </a:t>
            </a:r>
            <a:r>
              <a:rPr lang="en-US" sz="1600">
                <a:solidFill>
                  <a:srgbClr val="008000"/>
                </a:solidFill>
                <a:latin typeface=""/>
              </a:rPr>
              <a:t>True)</a:t>
            </a:r>
          </a:p>
          <a:p>
            <a:r>
              <a:rPr lang="en-US" sz="1600" i="1">
                <a:solidFill>
                  <a:srgbClr val="408080"/>
                </a:solidFill>
                <a:latin typeface=""/>
              </a:rPr>
              <a:t># button widgets which can also expand and fill</a:t>
            </a:r>
          </a:p>
          <a:p>
            <a:r>
              <a:rPr lang="en-US" sz="1600" i="1">
                <a:solidFill>
                  <a:srgbClr val="408080"/>
                </a:solidFill>
                <a:latin typeface=""/>
              </a:rPr>
              <a:t># in the parent widget entirely</a:t>
            </a:r>
          </a:p>
          <a:p>
            <a:r>
              <a:rPr lang="en-US" sz="1600">
                <a:latin typeface=""/>
              </a:rPr>
              <a:t>b1 </a:t>
            </a:r>
            <a:r>
              <a:rPr lang="en-US" sz="1600">
                <a:solidFill>
                  <a:srgbClr val="666666"/>
                </a:solidFill>
                <a:latin typeface=""/>
              </a:rPr>
              <a:t>= Button(f, text = </a:t>
            </a:r>
            <a:r>
              <a:rPr lang="en-US" sz="1600">
                <a:solidFill>
                  <a:srgbClr val="BA2121"/>
                </a:solidFill>
                <a:latin typeface=""/>
              </a:rPr>
              <a:t>"Button1!!!",</a:t>
            </a:r>
          </a:p>
          <a:p>
            <a:r>
              <a:rPr lang="en-IN" sz="1600">
                <a:latin typeface=""/>
              </a:rPr>
              <a:t>            background </a:t>
            </a:r>
            <a:r>
              <a:rPr lang="en-IN" sz="1600">
                <a:solidFill>
                  <a:srgbClr val="666666"/>
                </a:solidFill>
                <a:latin typeface=""/>
              </a:rPr>
              <a:t>= </a:t>
            </a:r>
            <a:r>
              <a:rPr lang="en-IN" sz="1600">
                <a:solidFill>
                  <a:srgbClr val="BA2121"/>
                </a:solidFill>
                <a:latin typeface=""/>
              </a:rPr>
              <a:t>"red", </a:t>
            </a:r>
            <a:r>
              <a:rPr lang="en-IN" sz="1600" err="1">
                <a:solidFill>
                  <a:srgbClr val="BA2121"/>
                </a:solidFill>
                <a:latin typeface=""/>
              </a:rPr>
              <a:t>fg</a:t>
            </a:r>
            <a:r>
              <a:rPr lang="en-IN" sz="1600">
                <a:solidFill>
                  <a:srgbClr val="BA2121"/>
                </a:solidFill>
                <a:latin typeface=""/>
              </a:rPr>
              <a:t> </a:t>
            </a:r>
            <a:r>
              <a:rPr lang="en-IN" sz="1600">
                <a:solidFill>
                  <a:srgbClr val="666666"/>
                </a:solidFill>
                <a:latin typeface=""/>
              </a:rPr>
              <a:t>= </a:t>
            </a:r>
            <a:r>
              <a:rPr lang="en-IN" sz="1600">
                <a:solidFill>
                  <a:srgbClr val="BA2121"/>
                </a:solidFill>
                <a:latin typeface=""/>
              </a:rPr>
              <a:t>"white")</a:t>
            </a:r>
          </a:p>
          <a:p>
            <a:r>
              <a:rPr lang="en-US" sz="1600">
                <a:latin typeface=""/>
              </a:rPr>
              <a:t>b1</a:t>
            </a:r>
            <a:r>
              <a:rPr lang="en-US" sz="1600">
                <a:solidFill>
                  <a:srgbClr val="666666"/>
                </a:solidFill>
                <a:latin typeface=""/>
              </a:rPr>
              <a:t>.pack(side = TOP, expand = </a:t>
            </a:r>
            <a:r>
              <a:rPr lang="en-US" sz="1600">
                <a:solidFill>
                  <a:srgbClr val="008000"/>
                </a:solidFill>
                <a:latin typeface=""/>
              </a:rPr>
              <a:t>True, fill </a:t>
            </a:r>
            <a:r>
              <a:rPr lang="en-US" sz="1600">
                <a:solidFill>
                  <a:srgbClr val="666666"/>
                </a:solidFill>
                <a:latin typeface=""/>
              </a:rPr>
              <a:t>= BOTH)</a:t>
            </a:r>
          </a:p>
          <a:p>
            <a:r>
              <a:rPr lang="en-US" sz="1600">
                <a:latin typeface=""/>
              </a:rPr>
              <a:t>b2 </a:t>
            </a:r>
            <a:r>
              <a:rPr lang="en-US" sz="1600">
                <a:solidFill>
                  <a:srgbClr val="666666"/>
                </a:solidFill>
                <a:latin typeface=""/>
              </a:rPr>
              <a:t>= Button(f, text = </a:t>
            </a:r>
            <a:r>
              <a:rPr lang="en-US" sz="1600">
                <a:solidFill>
                  <a:srgbClr val="BA2121"/>
                </a:solidFill>
                <a:latin typeface=""/>
              </a:rPr>
              <a:t>"Button2!!!",</a:t>
            </a:r>
          </a:p>
          <a:p>
            <a:r>
              <a:rPr lang="en-IN" sz="1600">
                <a:latin typeface=""/>
              </a:rPr>
              <a:t>            background </a:t>
            </a:r>
            <a:r>
              <a:rPr lang="en-IN" sz="1600">
                <a:solidFill>
                  <a:srgbClr val="666666"/>
                </a:solidFill>
                <a:latin typeface=""/>
              </a:rPr>
              <a:t>= </a:t>
            </a:r>
            <a:r>
              <a:rPr lang="en-IN" sz="1600">
                <a:solidFill>
                  <a:srgbClr val="BA2121"/>
                </a:solidFill>
                <a:latin typeface=""/>
              </a:rPr>
              <a:t>"blue", </a:t>
            </a:r>
            <a:r>
              <a:rPr lang="en-IN" sz="1600" err="1">
                <a:solidFill>
                  <a:srgbClr val="BA2121"/>
                </a:solidFill>
                <a:latin typeface=""/>
              </a:rPr>
              <a:t>fg</a:t>
            </a:r>
            <a:r>
              <a:rPr lang="en-IN" sz="1600">
                <a:solidFill>
                  <a:srgbClr val="BA2121"/>
                </a:solidFill>
                <a:latin typeface=""/>
              </a:rPr>
              <a:t> </a:t>
            </a:r>
            <a:r>
              <a:rPr lang="en-IN" sz="1600">
                <a:solidFill>
                  <a:srgbClr val="666666"/>
                </a:solidFill>
                <a:latin typeface=""/>
              </a:rPr>
              <a:t>= </a:t>
            </a:r>
            <a:r>
              <a:rPr lang="en-IN" sz="1600">
                <a:solidFill>
                  <a:srgbClr val="BA2121"/>
                </a:solidFill>
                <a:latin typeface=""/>
              </a:rPr>
              <a:t>"white")</a:t>
            </a:r>
          </a:p>
          <a:p>
            <a:r>
              <a:rPr lang="en-US" sz="1600">
                <a:latin typeface=""/>
              </a:rPr>
              <a:t>b2</a:t>
            </a:r>
            <a:r>
              <a:rPr lang="en-US" sz="1600">
                <a:solidFill>
                  <a:srgbClr val="666666"/>
                </a:solidFill>
                <a:latin typeface=""/>
              </a:rPr>
              <a:t>.pack(side = TOP, expand = </a:t>
            </a:r>
            <a:r>
              <a:rPr lang="en-US" sz="1600">
                <a:solidFill>
                  <a:srgbClr val="008000"/>
                </a:solidFill>
                <a:latin typeface=""/>
              </a:rPr>
              <a:t>True, fill </a:t>
            </a:r>
            <a:r>
              <a:rPr lang="en-US" sz="1600">
                <a:solidFill>
                  <a:srgbClr val="666666"/>
                </a:solidFill>
                <a:latin typeface=""/>
              </a:rPr>
              <a:t>= BOTH)</a:t>
            </a:r>
          </a:p>
          <a:p>
            <a:r>
              <a:rPr lang="en-US" sz="1600">
                <a:latin typeface=""/>
              </a:rPr>
              <a:t>b3 </a:t>
            </a:r>
            <a:r>
              <a:rPr lang="en-US" sz="1600">
                <a:solidFill>
                  <a:srgbClr val="666666"/>
                </a:solidFill>
                <a:latin typeface=""/>
              </a:rPr>
              <a:t>= Button(f, text = </a:t>
            </a:r>
            <a:r>
              <a:rPr lang="en-US" sz="1600">
                <a:solidFill>
                  <a:srgbClr val="BA2121"/>
                </a:solidFill>
                <a:latin typeface=""/>
              </a:rPr>
              <a:t>"Button3!!!",</a:t>
            </a:r>
          </a:p>
          <a:p>
            <a:r>
              <a:rPr lang="en-IN" sz="1600">
                <a:latin typeface=""/>
              </a:rPr>
              <a:t>            background </a:t>
            </a:r>
            <a:r>
              <a:rPr lang="en-IN" sz="1600">
                <a:solidFill>
                  <a:srgbClr val="666666"/>
                </a:solidFill>
                <a:latin typeface=""/>
              </a:rPr>
              <a:t>= </a:t>
            </a:r>
            <a:r>
              <a:rPr lang="en-IN" sz="1600">
                <a:solidFill>
                  <a:srgbClr val="BA2121"/>
                </a:solidFill>
                <a:latin typeface=""/>
              </a:rPr>
              <a:t>"green", </a:t>
            </a:r>
            <a:r>
              <a:rPr lang="en-IN" sz="1600" err="1">
                <a:solidFill>
                  <a:srgbClr val="BA2121"/>
                </a:solidFill>
                <a:latin typeface=""/>
              </a:rPr>
              <a:t>fg</a:t>
            </a:r>
            <a:r>
              <a:rPr lang="en-IN" sz="1600">
                <a:solidFill>
                  <a:srgbClr val="BA2121"/>
                </a:solidFill>
                <a:latin typeface=""/>
              </a:rPr>
              <a:t> </a:t>
            </a:r>
            <a:r>
              <a:rPr lang="en-IN" sz="1600">
                <a:solidFill>
                  <a:srgbClr val="666666"/>
                </a:solidFill>
                <a:latin typeface=""/>
              </a:rPr>
              <a:t>= </a:t>
            </a:r>
            <a:r>
              <a:rPr lang="en-IN" sz="1600">
                <a:solidFill>
                  <a:srgbClr val="BA2121"/>
                </a:solidFill>
                <a:latin typeface=""/>
              </a:rPr>
              <a:t>"white")</a:t>
            </a:r>
          </a:p>
          <a:p>
            <a:r>
              <a:rPr lang="en-US" sz="1600">
                <a:latin typeface=""/>
              </a:rPr>
              <a:t>b3</a:t>
            </a:r>
            <a:r>
              <a:rPr lang="en-US" sz="1600">
                <a:solidFill>
                  <a:srgbClr val="666666"/>
                </a:solidFill>
                <a:latin typeface=""/>
              </a:rPr>
              <a:t>.pack(side = TOP, expand = </a:t>
            </a:r>
            <a:r>
              <a:rPr lang="en-US" sz="1600">
                <a:solidFill>
                  <a:srgbClr val="008000"/>
                </a:solidFill>
                <a:latin typeface=""/>
              </a:rPr>
              <a:t>True, fill </a:t>
            </a:r>
            <a:r>
              <a:rPr lang="en-US" sz="1600">
                <a:solidFill>
                  <a:srgbClr val="666666"/>
                </a:solidFill>
                <a:latin typeface=""/>
              </a:rPr>
              <a:t>= BOTH)</a:t>
            </a:r>
          </a:p>
          <a:p>
            <a:r>
              <a:rPr lang="en-IN" sz="1600" err="1">
                <a:latin typeface=""/>
              </a:rPr>
              <a:t>w</a:t>
            </a:r>
            <a:r>
              <a:rPr lang="en-IN" sz="1600" err="1">
                <a:solidFill>
                  <a:srgbClr val="666666"/>
                </a:solidFill>
                <a:latin typeface=""/>
              </a:rPr>
              <a:t>.mainloop</a:t>
            </a:r>
            <a:r>
              <a:rPr lang="en-IN" sz="1600">
                <a:solidFill>
                  <a:srgbClr val="666666"/>
                </a:solidFill>
                <a:latin typeface=""/>
              </a:rPr>
              <a:t>()</a:t>
            </a:r>
          </a:p>
        </p:txBody>
      </p:sp>
      <p:pic>
        <p:nvPicPr>
          <p:cNvPr id="7" name="Picture 6">
            <a:extLst>
              <a:ext uri="{FF2B5EF4-FFF2-40B4-BE49-F238E27FC236}">
                <a16:creationId xmlns:a16="http://schemas.microsoft.com/office/drawing/2014/main" id="{A83CBA86-3795-4E5E-85CB-A125779A20C8}"/>
              </a:ext>
            </a:extLst>
          </p:cNvPr>
          <p:cNvPicPr>
            <a:picLocks noChangeAspect="1"/>
          </p:cNvPicPr>
          <p:nvPr/>
        </p:nvPicPr>
        <p:blipFill>
          <a:blip r:embed="rId4"/>
          <a:stretch>
            <a:fillRect/>
          </a:stretch>
        </p:blipFill>
        <p:spPr>
          <a:xfrm>
            <a:off x="5841017" y="1463941"/>
            <a:ext cx="2631345" cy="1821633"/>
          </a:xfrm>
          <a:prstGeom prst="rect">
            <a:avLst/>
          </a:prstGeom>
        </p:spPr>
      </p:pic>
    </p:spTree>
    <p:extLst>
      <p:ext uri="{BB962C8B-B14F-4D97-AF65-F5344CB8AC3E}">
        <p14:creationId xmlns:p14="http://schemas.microsoft.com/office/powerpoint/2010/main" val="17559042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7C261DE-EE5B-DBAD-C2F6-B7AE6222DCE7}"/>
              </a:ext>
            </a:extLst>
          </p:cNvPr>
          <p:cNvPicPr>
            <a:picLocks noChangeAspect="1"/>
          </p:cNvPicPr>
          <p:nvPr/>
        </p:nvPicPr>
        <p:blipFill>
          <a:blip r:embed="rId2"/>
          <a:stretch>
            <a:fillRect/>
          </a:stretch>
        </p:blipFill>
        <p:spPr>
          <a:xfrm>
            <a:off x="3587890" y="746244"/>
            <a:ext cx="1447800" cy="971550"/>
          </a:xfrm>
          <a:prstGeom prst="rect">
            <a:avLst/>
          </a:prstGeom>
        </p:spPr>
      </p:pic>
      <p:pic>
        <p:nvPicPr>
          <p:cNvPr id="6" name="Picture 5">
            <a:extLst>
              <a:ext uri="{FF2B5EF4-FFF2-40B4-BE49-F238E27FC236}">
                <a16:creationId xmlns:a16="http://schemas.microsoft.com/office/drawing/2014/main" id="{D354E45D-6188-12F3-6C3B-B885C38E255C}"/>
              </a:ext>
            </a:extLst>
          </p:cNvPr>
          <p:cNvPicPr>
            <a:picLocks noChangeAspect="1"/>
          </p:cNvPicPr>
          <p:nvPr/>
        </p:nvPicPr>
        <p:blipFill>
          <a:blip r:embed="rId3"/>
          <a:stretch>
            <a:fillRect/>
          </a:stretch>
        </p:blipFill>
        <p:spPr>
          <a:xfrm>
            <a:off x="193287" y="2990841"/>
            <a:ext cx="1828800" cy="676275"/>
          </a:xfrm>
          <a:prstGeom prst="rect">
            <a:avLst/>
          </a:prstGeom>
        </p:spPr>
      </p:pic>
      <p:sp>
        <p:nvSpPr>
          <p:cNvPr id="7" name="TextBox 6">
            <a:extLst>
              <a:ext uri="{FF2B5EF4-FFF2-40B4-BE49-F238E27FC236}">
                <a16:creationId xmlns:a16="http://schemas.microsoft.com/office/drawing/2014/main" id="{EE91BD79-00F4-148A-3083-7DC8A6E4760B}"/>
              </a:ext>
            </a:extLst>
          </p:cNvPr>
          <p:cNvSpPr txBox="1"/>
          <p:nvPr/>
        </p:nvSpPr>
        <p:spPr>
          <a:xfrm>
            <a:off x="133814" y="2349181"/>
            <a:ext cx="1880839" cy="523220"/>
          </a:xfrm>
          <a:prstGeom prst="rect">
            <a:avLst/>
          </a:prstGeom>
          <a:noFill/>
        </p:spPr>
        <p:txBody>
          <a:bodyPr wrap="square" rtlCol="0">
            <a:spAutoFit/>
          </a:bodyPr>
          <a:lstStyle/>
          <a:p>
            <a:r>
              <a:rPr lang="en-US"/>
              <a:t>Side for buttons =LEFT </a:t>
            </a:r>
            <a:endParaRPr lang="en-IN"/>
          </a:p>
        </p:txBody>
      </p:sp>
      <p:pic>
        <p:nvPicPr>
          <p:cNvPr id="9" name="Picture 8">
            <a:extLst>
              <a:ext uri="{FF2B5EF4-FFF2-40B4-BE49-F238E27FC236}">
                <a16:creationId xmlns:a16="http://schemas.microsoft.com/office/drawing/2014/main" id="{CD90279B-E3CF-5261-47EB-81C1AF22B2A4}"/>
              </a:ext>
            </a:extLst>
          </p:cNvPr>
          <p:cNvPicPr>
            <a:picLocks noChangeAspect="1"/>
          </p:cNvPicPr>
          <p:nvPr/>
        </p:nvPicPr>
        <p:blipFill>
          <a:blip r:embed="rId4"/>
          <a:stretch>
            <a:fillRect/>
          </a:stretch>
        </p:blipFill>
        <p:spPr>
          <a:xfrm>
            <a:off x="6903531" y="3035447"/>
            <a:ext cx="1828800" cy="676275"/>
          </a:xfrm>
          <a:prstGeom prst="rect">
            <a:avLst/>
          </a:prstGeom>
        </p:spPr>
      </p:pic>
      <p:sp>
        <p:nvSpPr>
          <p:cNvPr id="10" name="TextBox 9">
            <a:extLst>
              <a:ext uri="{FF2B5EF4-FFF2-40B4-BE49-F238E27FC236}">
                <a16:creationId xmlns:a16="http://schemas.microsoft.com/office/drawing/2014/main" id="{A6C3AE75-E270-ABC9-BA6A-F2B681AB451D}"/>
              </a:ext>
            </a:extLst>
          </p:cNvPr>
          <p:cNvSpPr txBox="1"/>
          <p:nvPr/>
        </p:nvSpPr>
        <p:spPr>
          <a:xfrm>
            <a:off x="6876118" y="2393787"/>
            <a:ext cx="1880839" cy="523220"/>
          </a:xfrm>
          <a:prstGeom prst="rect">
            <a:avLst/>
          </a:prstGeom>
          <a:noFill/>
        </p:spPr>
        <p:txBody>
          <a:bodyPr wrap="square" rtlCol="0">
            <a:spAutoFit/>
          </a:bodyPr>
          <a:lstStyle/>
          <a:p>
            <a:r>
              <a:rPr lang="en-US"/>
              <a:t>Side for buttons =RIGHT </a:t>
            </a:r>
            <a:endParaRPr lang="en-IN"/>
          </a:p>
        </p:txBody>
      </p:sp>
      <p:sp>
        <p:nvSpPr>
          <p:cNvPr id="11" name="TextBox 10">
            <a:extLst>
              <a:ext uri="{FF2B5EF4-FFF2-40B4-BE49-F238E27FC236}">
                <a16:creationId xmlns:a16="http://schemas.microsoft.com/office/drawing/2014/main" id="{EF00CC53-9B31-8FD2-D01C-106530F445D6}"/>
              </a:ext>
            </a:extLst>
          </p:cNvPr>
          <p:cNvSpPr txBox="1"/>
          <p:nvPr/>
        </p:nvSpPr>
        <p:spPr>
          <a:xfrm>
            <a:off x="3527488" y="223024"/>
            <a:ext cx="1880839" cy="523220"/>
          </a:xfrm>
          <a:prstGeom prst="rect">
            <a:avLst/>
          </a:prstGeom>
          <a:noFill/>
        </p:spPr>
        <p:txBody>
          <a:bodyPr wrap="square" rtlCol="0">
            <a:spAutoFit/>
          </a:bodyPr>
          <a:lstStyle/>
          <a:p>
            <a:r>
              <a:rPr lang="en-US"/>
              <a:t>Side for buttons =TOP or default</a:t>
            </a:r>
            <a:endParaRPr lang="en-IN"/>
          </a:p>
        </p:txBody>
      </p:sp>
      <p:pic>
        <p:nvPicPr>
          <p:cNvPr id="13" name="Picture 12">
            <a:extLst>
              <a:ext uri="{FF2B5EF4-FFF2-40B4-BE49-F238E27FC236}">
                <a16:creationId xmlns:a16="http://schemas.microsoft.com/office/drawing/2014/main" id="{540B863C-7D8B-B361-AC01-3DBECE4E4460}"/>
              </a:ext>
            </a:extLst>
          </p:cNvPr>
          <p:cNvPicPr>
            <a:picLocks noChangeAspect="1"/>
          </p:cNvPicPr>
          <p:nvPr/>
        </p:nvPicPr>
        <p:blipFill>
          <a:blip r:embed="rId5"/>
          <a:stretch>
            <a:fillRect/>
          </a:stretch>
        </p:blipFill>
        <p:spPr>
          <a:xfrm>
            <a:off x="3637151" y="4065550"/>
            <a:ext cx="1447800" cy="971550"/>
          </a:xfrm>
          <a:prstGeom prst="rect">
            <a:avLst/>
          </a:prstGeom>
        </p:spPr>
      </p:pic>
      <p:sp>
        <p:nvSpPr>
          <p:cNvPr id="14" name="TextBox 13">
            <a:extLst>
              <a:ext uri="{FF2B5EF4-FFF2-40B4-BE49-F238E27FC236}">
                <a16:creationId xmlns:a16="http://schemas.microsoft.com/office/drawing/2014/main" id="{45AE15B8-DA03-7177-98D2-B3B741E45E01}"/>
              </a:ext>
            </a:extLst>
          </p:cNvPr>
          <p:cNvSpPr txBox="1"/>
          <p:nvPr/>
        </p:nvSpPr>
        <p:spPr>
          <a:xfrm>
            <a:off x="3557235" y="3423425"/>
            <a:ext cx="1880839" cy="523220"/>
          </a:xfrm>
          <a:prstGeom prst="rect">
            <a:avLst/>
          </a:prstGeom>
          <a:noFill/>
        </p:spPr>
        <p:txBody>
          <a:bodyPr wrap="square" rtlCol="0">
            <a:spAutoFit/>
          </a:bodyPr>
          <a:lstStyle/>
          <a:p>
            <a:r>
              <a:rPr lang="en-US"/>
              <a:t>Side for buttons =BOTTOM</a:t>
            </a:r>
            <a:endParaRPr lang="en-IN"/>
          </a:p>
        </p:txBody>
      </p:sp>
    </p:spTree>
    <p:extLst>
      <p:ext uri="{BB962C8B-B14F-4D97-AF65-F5344CB8AC3E}">
        <p14:creationId xmlns:p14="http://schemas.microsoft.com/office/powerpoint/2010/main" val="25490035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Placing controls on GUI</a:t>
            </a:r>
            <a:endParaRPr lang="en-IN" sz="2000" b="1">
              <a:solidFill>
                <a:srgbClr val="0070C0"/>
              </a:solidFill>
              <a:latin typeface="Verdana" panose="020B0604030504040204" pitchFamily="34" charset="0"/>
              <a:ea typeface="Verdana" panose="020B0604030504040204" pitchFamily="34" charset="0"/>
            </a:endParaRPr>
          </a:p>
        </p:txBody>
      </p:sp>
      <p:sp>
        <p:nvSpPr>
          <p:cNvPr id="9" name="TextBox 8">
            <a:extLst>
              <a:ext uri="{FF2B5EF4-FFF2-40B4-BE49-F238E27FC236}">
                <a16:creationId xmlns:a16="http://schemas.microsoft.com/office/drawing/2014/main" id="{32C9099F-07D5-4A99-8ED5-54E15FE2A748}"/>
              </a:ext>
            </a:extLst>
          </p:cNvPr>
          <p:cNvSpPr txBox="1"/>
          <p:nvPr/>
        </p:nvSpPr>
        <p:spPr>
          <a:xfrm>
            <a:off x="186117" y="922744"/>
            <a:ext cx="8771766" cy="2308324"/>
          </a:xfrm>
          <a:prstGeom prst="rect">
            <a:avLst/>
          </a:prstGeom>
          <a:noFill/>
        </p:spPr>
        <p:txBody>
          <a:bodyPr wrap="square">
            <a:spAutoFit/>
          </a:bodyPr>
          <a:lstStyle/>
          <a:p>
            <a:pPr algn="just"/>
            <a:r>
              <a:rPr lang="en-US" sz="1800" b="1">
                <a:solidFill>
                  <a:srgbClr val="FF6600"/>
                </a:solidFill>
              </a:rPr>
              <a:t>The .place() Geometry Manager:</a:t>
            </a:r>
          </a:p>
          <a:p>
            <a:pPr algn="just"/>
            <a:endParaRPr lang="en-US" sz="1800" b="1">
              <a:solidFill>
                <a:srgbClr val="FF6600"/>
              </a:solidFill>
            </a:endParaRPr>
          </a:p>
          <a:p>
            <a:pPr marL="285750" indent="-285750" algn="just">
              <a:buFont typeface="Wingdings" panose="05000000000000000000" pitchFamily="2" charset="2"/>
              <a:buChar char="ü"/>
            </a:pPr>
            <a:r>
              <a:rPr lang="en-US" sz="1800" b="1"/>
              <a:t>.</a:t>
            </a:r>
            <a:r>
              <a:rPr lang="en-US" sz="1800" b="1">
                <a:solidFill>
                  <a:srgbClr val="00B050"/>
                </a:solidFill>
              </a:rPr>
              <a:t>place() is used to control the precise location that a widget should occupy in a window or Frame. </a:t>
            </a:r>
          </a:p>
          <a:p>
            <a:pPr algn="just"/>
            <a:endParaRPr lang="en-US" sz="1800" b="1">
              <a:solidFill>
                <a:srgbClr val="00B050"/>
              </a:solidFill>
            </a:endParaRPr>
          </a:p>
          <a:p>
            <a:pPr marL="285750" indent="-285750" algn="just">
              <a:buFont typeface="Wingdings" panose="05000000000000000000" pitchFamily="2" charset="2"/>
              <a:buChar char="ü"/>
            </a:pPr>
            <a:r>
              <a:rPr lang="en-US" sz="1800" b="1">
                <a:solidFill>
                  <a:srgbClr val="FF0066"/>
                </a:solidFill>
              </a:rPr>
              <a:t>We must provide two keyword arguments, x and y, which specify the x- and y-coordinates for the top-left corner of the widget. Both x and y are measured in pixels.</a:t>
            </a:r>
          </a:p>
        </p:txBody>
      </p:sp>
    </p:spTree>
    <p:extLst>
      <p:ext uri="{BB962C8B-B14F-4D97-AF65-F5344CB8AC3E}">
        <p14:creationId xmlns:p14="http://schemas.microsoft.com/office/powerpoint/2010/main" val="30947719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Placing controls on GUI</a:t>
            </a:r>
            <a:endParaRPr lang="en-IN" sz="2000" b="1">
              <a:solidFill>
                <a:srgbClr val="0070C0"/>
              </a:solidFill>
              <a:latin typeface="Verdana" panose="020B0604030504040204" pitchFamily="34" charset="0"/>
              <a:ea typeface="Verdana" panose="020B0604030504040204" pitchFamily="34" charset="0"/>
            </a:endParaRPr>
          </a:p>
        </p:txBody>
      </p:sp>
      <p:sp>
        <p:nvSpPr>
          <p:cNvPr id="6" name="TextBox 5">
            <a:extLst>
              <a:ext uri="{FF2B5EF4-FFF2-40B4-BE49-F238E27FC236}">
                <a16:creationId xmlns:a16="http://schemas.microsoft.com/office/drawing/2014/main" id="{33ECE676-A046-4A54-861C-B03353B2167B}"/>
              </a:ext>
            </a:extLst>
          </p:cNvPr>
          <p:cNvSpPr txBox="1"/>
          <p:nvPr/>
        </p:nvSpPr>
        <p:spPr>
          <a:xfrm>
            <a:off x="311543" y="898468"/>
            <a:ext cx="6574779" cy="2308324"/>
          </a:xfrm>
          <a:prstGeom prst="rect">
            <a:avLst/>
          </a:prstGeom>
          <a:noFill/>
        </p:spPr>
        <p:txBody>
          <a:bodyPr wrap="square">
            <a:spAutoFit/>
          </a:bodyPr>
          <a:lstStyle/>
          <a:p>
            <a:r>
              <a:rPr lang="en-IN" sz="1600" b="1">
                <a:solidFill>
                  <a:srgbClr val="008000"/>
                </a:solidFill>
                <a:latin typeface=""/>
              </a:rPr>
              <a:t>import </a:t>
            </a:r>
            <a:r>
              <a:rPr lang="en-IN" sz="1600" b="1" err="1">
                <a:solidFill>
                  <a:srgbClr val="0000FF"/>
                </a:solidFill>
                <a:latin typeface=""/>
              </a:rPr>
              <a:t>tkinter</a:t>
            </a:r>
            <a:r>
              <a:rPr lang="en-IN" sz="1600" b="1">
                <a:solidFill>
                  <a:srgbClr val="0000FF"/>
                </a:solidFill>
                <a:latin typeface=""/>
              </a:rPr>
              <a:t> </a:t>
            </a:r>
            <a:r>
              <a:rPr lang="en-IN" sz="1600" b="1">
                <a:solidFill>
                  <a:srgbClr val="008000"/>
                </a:solidFill>
                <a:latin typeface=""/>
              </a:rPr>
              <a:t>as </a:t>
            </a:r>
            <a:r>
              <a:rPr lang="en-IN" sz="1600" b="1" err="1">
                <a:solidFill>
                  <a:srgbClr val="0000FF"/>
                </a:solidFill>
                <a:latin typeface=""/>
              </a:rPr>
              <a:t>tk</a:t>
            </a:r>
            <a:endParaRPr lang="en-IN" sz="1600" b="1">
              <a:solidFill>
                <a:srgbClr val="0000FF"/>
              </a:solidFill>
              <a:latin typeface=""/>
            </a:endParaRPr>
          </a:p>
          <a:p>
            <a:r>
              <a:rPr lang="en-IN" sz="1600">
                <a:latin typeface=""/>
              </a:rPr>
              <a:t>window </a:t>
            </a:r>
            <a:r>
              <a:rPr lang="en-IN" sz="1600">
                <a:solidFill>
                  <a:srgbClr val="666666"/>
                </a:solidFill>
                <a:latin typeface=""/>
              </a:rPr>
              <a:t>= </a:t>
            </a:r>
            <a:r>
              <a:rPr lang="en-IN" sz="1600" err="1">
                <a:solidFill>
                  <a:srgbClr val="666666"/>
                </a:solidFill>
                <a:latin typeface=""/>
              </a:rPr>
              <a:t>tk.Tk</a:t>
            </a:r>
            <a:r>
              <a:rPr lang="en-IN" sz="1600">
                <a:solidFill>
                  <a:srgbClr val="666666"/>
                </a:solidFill>
                <a:latin typeface=""/>
              </a:rPr>
              <a:t>()</a:t>
            </a:r>
          </a:p>
          <a:p>
            <a:r>
              <a:rPr lang="en-US" sz="1600">
                <a:latin typeface=""/>
              </a:rPr>
              <a:t>frame </a:t>
            </a:r>
            <a:r>
              <a:rPr lang="en-US" sz="1600">
                <a:solidFill>
                  <a:srgbClr val="666666"/>
                </a:solidFill>
                <a:latin typeface=""/>
              </a:rPr>
              <a:t>= </a:t>
            </a:r>
            <a:r>
              <a:rPr lang="en-US" sz="1600" err="1">
                <a:solidFill>
                  <a:srgbClr val="666666"/>
                </a:solidFill>
                <a:latin typeface=""/>
              </a:rPr>
              <a:t>tk.Frame</a:t>
            </a:r>
            <a:r>
              <a:rPr lang="en-US" sz="1600">
                <a:solidFill>
                  <a:srgbClr val="666666"/>
                </a:solidFill>
                <a:latin typeface=""/>
              </a:rPr>
              <a:t>(master=window, width=150, height=150)</a:t>
            </a:r>
          </a:p>
          <a:p>
            <a:r>
              <a:rPr lang="en-IN" sz="1600" err="1">
                <a:latin typeface=""/>
              </a:rPr>
              <a:t>frame</a:t>
            </a:r>
            <a:r>
              <a:rPr lang="en-IN" sz="1600" err="1">
                <a:solidFill>
                  <a:srgbClr val="666666"/>
                </a:solidFill>
                <a:latin typeface=""/>
              </a:rPr>
              <a:t>.pack</a:t>
            </a:r>
            <a:r>
              <a:rPr lang="en-IN" sz="1600">
                <a:solidFill>
                  <a:srgbClr val="666666"/>
                </a:solidFill>
                <a:latin typeface=""/>
              </a:rPr>
              <a:t>()</a:t>
            </a:r>
          </a:p>
          <a:p>
            <a:r>
              <a:rPr lang="en-IN" sz="1600">
                <a:latin typeface=""/>
              </a:rPr>
              <a:t>label1 </a:t>
            </a:r>
            <a:r>
              <a:rPr lang="en-IN" sz="1600">
                <a:solidFill>
                  <a:srgbClr val="666666"/>
                </a:solidFill>
                <a:latin typeface=""/>
              </a:rPr>
              <a:t>= </a:t>
            </a:r>
            <a:r>
              <a:rPr lang="en-IN" sz="1600" err="1">
                <a:solidFill>
                  <a:srgbClr val="666666"/>
                </a:solidFill>
                <a:latin typeface=""/>
              </a:rPr>
              <a:t>tk.Label</a:t>
            </a:r>
            <a:r>
              <a:rPr lang="en-IN" sz="1600">
                <a:solidFill>
                  <a:srgbClr val="666666"/>
                </a:solidFill>
                <a:latin typeface=""/>
              </a:rPr>
              <a:t>(master=frame, text=</a:t>
            </a:r>
            <a:r>
              <a:rPr lang="en-IN" sz="1600">
                <a:solidFill>
                  <a:srgbClr val="BA2121"/>
                </a:solidFill>
                <a:latin typeface=""/>
              </a:rPr>
              <a:t>"I'm at (0, 0)", </a:t>
            </a:r>
            <a:r>
              <a:rPr lang="en-IN" sz="1600" err="1">
                <a:solidFill>
                  <a:srgbClr val="BA2121"/>
                </a:solidFill>
                <a:latin typeface=""/>
              </a:rPr>
              <a:t>bg</a:t>
            </a:r>
            <a:r>
              <a:rPr lang="en-IN" sz="1600">
                <a:solidFill>
                  <a:srgbClr val="666666"/>
                </a:solidFill>
                <a:latin typeface=""/>
              </a:rPr>
              <a:t>=</a:t>
            </a:r>
            <a:r>
              <a:rPr lang="en-IN" sz="1600">
                <a:solidFill>
                  <a:srgbClr val="BA2121"/>
                </a:solidFill>
                <a:latin typeface=""/>
              </a:rPr>
              <a:t>"red")</a:t>
            </a:r>
          </a:p>
          <a:p>
            <a:r>
              <a:rPr lang="en-IN" sz="1600">
                <a:latin typeface=""/>
              </a:rPr>
              <a:t>label1</a:t>
            </a:r>
            <a:r>
              <a:rPr lang="en-IN" sz="1600">
                <a:solidFill>
                  <a:srgbClr val="666666"/>
                </a:solidFill>
                <a:latin typeface=""/>
              </a:rPr>
              <a:t>.place(x=0, y=0)</a:t>
            </a:r>
          </a:p>
          <a:p>
            <a:r>
              <a:rPr lang="en-US" sz="1600">
                <a:latin typeface=""/>
              </a:rPr>
              <a:t>label2 </a:t>
            </a:r>
            <a:r>
              <a:rPr lang="en-US" sz="1600">
                <a:solidFill>
                  <a:srgbClr val="666666"/>
                </a:solidFill>
                <a:latin typeface=""/>
              </a:rPr>
              <a:t>= </a:t>
            </a:r>
            <a:r>
              <a:rPr lang="en-US" sz="1600" err="1">
                <a:solidFill>
                  <a:srgbClr val="666666"/>
                </a:solidFill>
                <a:latin typeface=""/>
              </a:rPr>
              <a:t>tk.Label</a:t>
            </a:r>
            <a:r>
              <a:rPr lang="en-US" sz="1600">
                <a:solidFill>
                  <a:srgbClr val="666666"/>
                </a:solidFill>
                <a:latin typeface=""/>
              </a:rPr>
              <a:t>(master=frame, text=</a:t>
            </a:r>
            <a:r>
              <a:rPr lang="en-US" sz="1600">
                <a:solidFill>
                  <a:srgbClr val="BA2121"/>
                </a:solidFill>
                <a:latin typeface=""/>
              </a:rPr>
              <a:t>"I'm at (75, 75)", </a:t>
            </a:r>
            <a:r>
              <a:rPr lang="en-US" sz="1600" err="1">
                <a:solidFill>
                  <a:srgbClr val="BA2121"/>
                </a:solidFill>
                <a:latin typeface=""/>
              </a:rPr>
              <a:t>bg</a:t>
            </a:r>
            <a:r>
              <a:rPr lang="en-US" sz="1600">
                <a:solidFill>
                  <a:srgbClr val="666666"/>
                </a:solidFill>
                <a:latin typeface=""/>
              </a:rPr>
              <a:t>=</a:t>
            </a:r>
            <a:r>
              <a:rPr lang="en-US" sz="1600">
                <a:solidFill>
                  <a:srgbClr val="BA2121"/>
                </a:solidFill>
                <a:latin typeface=""/>
              </a:rPr>
              <a:t>"yellow")</a:t>
            </a:r>
          </a:p>
          <a:p>
            <a:r>
              <a:rPr lang="en-IN" sz="1600">
                <a:latin typeface=""/>
              </a:rPr>
              <a:t>label2</a:t>
            </a:r>
            <a:r>
              <a:rPr lang="en-IN" sz="1600">
                <a:solidFill>
                  <a:srgbClr val="666666"/>
                </a:solidFill>
                <a:latin typeface=""/>
              </a:rPr>
              <a:t>.place(x=75, y=75)</a:t>
            </a:r>
          </a:p>
          <a:p>
            <a:r>
              <a:rPr lang="en-IN" sz="1600" err="1">
                <a:latin typeface=""/>
              </a:rPr>
              <a:t>window</a:t>
            </a:r>
            <a:r>
              <a:rPr lang="en-IN" sz="1600" err="1">
                <a:solidFill>
                  <a:srgbClr val="666666"/>
                </a:solidFill>
                <a:latin typeface=""/>
              </a:rPr>
              <a:t>.mainloop</a:t>
            </a:r>
            <a:r>
              <a:rPr lang="en-IN" sz="1600">
                <a:solidFill>
                  <a:srgbClr val="666666"/>
                </a:solidFill>
                <a:latin typeface=""/>
              </a:rPr>
              <a:t>()</a:t>
            </a:r>
          </a:p>
        </p:txBody>
      </p:sp>
      <p:pic>
        <p:nvPicPr>
          <p:cNvPr id="7" name="Picture 6">
            <a:extLst>
              <a:ext uri="{FF2B5EF4-FFF2-40B4-BE49-F238E27FC236}">
                <a16:creationId xmlns:a16="http://schemas.microsoft.com/office/drawing/2014/main" id="{BC078999-CD6C-4DC1-A067-FA14A1975044}"/>
              </a:ext>
            </a:extLst>
          </p:cNvPr>
          <p:cNvPicPr>
            <a:picLocks noChangeAspect="1"/>
          </p:cNvPicPr>
          <p:nvPr/>
        </p:nvPicPr>
        <p:blipFill>
          <a:blip r:embed="rId4"/>
          <a:stretch>
            <a:fillRect/>
          </a:stretch>
        </p:blipFill>
        <p:spPr>
          <a:xfrm>
            <a:off x="6734386" y="1073838"/>
            <a:ext cx="2181225" cy="3400425"/>
          </a:xfrm>
          <a:prstGeom prst="rect">
            <a:avLst/>
          </a:prstGeom>
        </p:spPr>
      </p:pic>
    </p:spTree>
    <p:extLst>
      <p:ext uri="{BB962C8B-B14F-4D97-AF65-F5344CB8AC3E}">
        <p14:creationId xmlns:p14="http://schemas.microsoft.com/office/powerpoint/2010/main" val="1900095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Placing controls on GUI</a:t>
            </a:r>
            <a:endParaRPr lang="en-IN" sz="2000" b="1">
              <a:solidFill>
                <a:srgbClr val="0070C0"/>
              </a:solidFill>
              <a:latin typeface="Verdana" panose="020B0604030504040204" pitchFamily="34" charset="0"/>
              <a:ea typeface="Verdana" panose="020B0604030504040204" pitchFamily="34" charset="0"/>
            </a:endParaRPr>
          </a:p>
        </p:txBody>
      </p:sp>
      <p:sp>
        <p:nvSpPr>
          <p:cNvPr id="9" name="TextBox 8">
            <a:extLst>
              <a:ext uri="{FF2B5EF4-FFF2-40B4-BE49-F238E27FC236}">
                <a16:creationId xmlns:a16="http://schemas.microsoft.com/office/drawing/2014/main" id="{32C9099F-07D5-4A99-8ED5-54E15FE2A748}"/>
              </a:ext>
            </a:extLst>
          </p:cNvPr>
          <p:cNvSpPr txBox="1"/>
          <p:nvPr/>
        </p:nvSpPr>
        <p:spPr>
          <a:xfrm>
            <a:off x="291314" y="938928"/>
            <a:ext cx="8771766" cy="2862322"/>
          </a:xfrm>
          <a:prstGeom prst="rect">
            <a:avLst/>
          </a:prstGeom>
          <a:noFill/>
        </p:spPr>
        <p:txBody>
          <a:bodyPr wrap="square">
            <a:spAutoFit/>
          </a:bodyPr>
          <a:lstStyle/>
          <a:p>
            <a:pPr algn="just"/>
            <a:r>
              <a:rPr lang="en-US" sz="1800" b="1">
                <a:solidFill>
                  <a:srgbClr val="FF6600"/>
                </a:solidFill>
              </a:rPr>
              <a:t>The .grid() Geometry Manager:</a:t>
            </a:r>
          </a:p>
          <a:p>
            <a:pPr algn="just"/>
            <a:endParaRPr lang="en-US" sz="1800" b="1">
              <a:solidFill>
                <a:srgbClr val="FF6600"/>
              </a:solidFill>
            </a:endParaRPr>
          </a:p>
          <a:p>
            <a:pPr marL="285750" indent="-285750" algn="just">
              <a:buFont typeface="Wingdings" panose="05000000000000000000" pitchFamily="2" charset="2"/>
              <a:buChar char="ü"/>
            </a:pPr>
            <a:r>
              <a:rPr lang="en-US" sz="1800" b="1">
                <a:solidFill>
                  <a:srgbClr val="002060"/>
                </a:solidFill>
              </a:rPr>
              <a:t>.grid() works by splitting a window or Frame into rows and columns. </a:t>
            </a:r>
          </a:p>
          <a:p>
            <a:pPr marL="285750" indent="-285750" algn="just">
              <a:buFont typeface="Wingdings" panose="05000000000000000000" pitchFamily="2" charset="2"/>
              <a:buChar char="ü"/>
            </a:pPr>
            <a:r>
              <a:rPr lang="en-US" sz="1800" b="1">
                <a:solidFill>
                  <a:srgbClr val="00B050"/>
                </a:solidFill>
              </a:rPr>
              <a:t>We have to specify the location of a widget by calling .grid() and passing the row and column indices to the row and column keyword arguments, respectively. </a:t>
            </a:r>
          </a:p>
          <a:p>
            <a:pPr marL="285750" indent="-285750" algn="just">
              <a:buFont typeface="Wingdings" panose="05000000000000000000" pitchFamily="2" charset="2"/>
              <a:buChar char="ü"/>
            </a:pPr>
            <a:r>
              <a:rPr lang="en-US" sz="1800" b="1">
                <a:solidFill>
                  <a:srgbClr val="FF0066"/>
                </a:solidFill>
              </a:rPr>
              <a:t>Both row and column indices start at 0, so a row index of 1 and a column index of 2 tells .grid() to place a widget in the third column of the second row.											</a:t>
            </a:r>
          </a:p>
        </p:txBody>
      </p:sp>
    </p:spTree>
    <p:extLst>
      <p:ext uri="{BB962C8B-B14F-4D97-AF65-F5344CB8AC3E}">
        <p14:creationId xmlns:p14="http://schemas.microsoft.com/office/powerpoint/2010/main" val="33219847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Placing controls on GUI</a:t>
            </a:r>
            <a:endParaRPr lang="en-IN" sz="2000" b="1">
              <a:solidFill>
                <a:srgbClr val="0070C0"/>
              </a:solidFill>
              <a:latin typeface="Verdana" panose="020B0604030504040204" pitchFamily="34" charset="0"/>
              <a:ea typeface="Verdana" panose="020B0604030504040204" pitchFamily="34" charset="0"/>
            </a:endParaRPr>
          </a:p>
        </p:txBody>
      </p:sp>
      <p:sp>
        <p:nvSpPr>
          <p:cNvPr id="6" name="TextBox 5">
            <a:extLst>
              <a:ext uri="{FF2B5EF4-FFF2-40B4-BE49-F238E27FC236}">
                <a16:creationId xmlns:a16="http://schemas.microsoft.com/office/drawing/2014/main" id="{66995F32-F494-45E4-90B3-07E550B8B0DA}"/>
              </a:ext>
            </a:extLst>
          </p:cNvPr>
          <p:cNvSpPr txBox="1"/>
          <p:nvPr/>
        </p:nvSpPr>
        <p:spPr>
          <a:xfrm>
            <a:off x="432923" y="728535"/>
            <a:ext cx="6097349" cy="3539430"/>
          </a:xfrm>
          <a:prstGeom prst="rect">
            <a:avLst/>
          </a:prstGeom>
          <a:noFill/>
        </p:spPr>
        <p:txBody>
          <a:bodyPr wrap="square">
            <a:spAutoFit/>
          </a:bodyPr>
          <a:lstStyle/>
          <a:p>
            <a:r>
              <a:rPr lang="en-IN" sz="1600" i="1">
                <a:solidFill>
                  <a:srgbClr val="408080"/>
                </a:solidFill>
                <a:latin typeface=""/>
              </a:rPr>
              <a:t>#import </a:t>
            </a:r>
            <a:r>
              <a:rPr lang="en-IN" sz="1600" i="1" err="1">
                <a:solidFill>
                  <a:srgbClr val="408080"/>
                </a:solidFill>
                <a:latin typeface=""/>
              </a:rPr>
              <a:t>tkinter</a:t>
            </a:r>
            <a:r>
              <a:rPr lang="en-IN" sz="1600" i="1">
                <a:solidFill>
                  <a:srgbClr val="408080"/>
                </a:solidFill>
                <a:latin typeface=""/>
              </a:rPr>
              <a:t> as </a:t>
            </a:r>
            <a:r>
              <a:rPr lang="en-IN" sz="1600" i="1" err="1">
                <a:solidFill>
                  <a:srgbClr val="408080"/>
                </a:solidFill>
                <a:latin typeface=""/>
              </a:rPr>
              <a:t>tk</a:t>
            </a:r>
            <a:endParaRPr lang="en-IN" sz="1600" i="1">
              <a:solidFill>
                <a:srgbClr val="408080"/>
              </a:solidFill>
              <a:latin typeface=""/>
            </a:endParaRPr>
          </a:p>
          <a:p>
            <a:r>
              <a:rPr lang="en-IN" sz="1600" b="1">
                <a:solidFill>
                  <a:srgbClr val="008000"/>
                </a:solidFill>
                <a:latin typeface=""/>
              </a:rPr>
              <a:t>from </a:t>
            </a:r>
            <a:r>
              <a:rPr lang="en-IN" sz="1600" b="1" err="1">
                <a:solidFill>
                  <a:srgbClr val="0000FF"/>
                </a:solidFill>
                <a:latin typeface=""/>
              </a:rPr>
              <a:t>tkinter</a:t>
            </a:r>
            <a:r>
              <a:rPr lang="en-IN" sz="1600" b="1">
                <a:solidFill>
                  <a:srgbClr val="0000FF"/>
                </a:solidFill>
                <a:latin typeface=""/>
              </a:rPr>
              <a:t> </a:t>
            </a:r>
            <a:r>
              <a:rPr lang="en-IN" sz="1600" b="1">
                <a:solidFill>
                  <a:srgbClr val="008000"/>
                </a:solidFill>
                <a:latin typeface=""/>
              </a:rPr>
              <a:t>import </a:t>
            </a:r>
            <a:r>
              <a:rPr lang="en-IN" sz="1600" b="1">
                <a:solidFill>
                  <a:srgbClr val="666666"/>
                </a:solidFill>
                <a:latin typeface=""/>
              </a:rPr>
              <a:t>* </a:t>
            </a:r>
          </a:p>
          <a:p>
            <a:r>
              <a:rPr lang="en-IN" sz="1600">
                <a:latin typeface=""/>
              </a:rPr>
              <a:t>window </a:t>
            </a:r>
            <a:r>
              <a:rPr lang="en-IN" sz="1600">
                <a:solidFill>
                  <a:srgbClr val="666666"/>
                </a:solidFill>
                <a:latin typeface=""/>
              </a:rPr>
              <a:t>= Tk()</a:t>
            </a:r>
          </a:p>
          <a:p>
            <a:r>
              <a:rPr lang="en-US" sz="1600" b="1">
                <a:solidFill>
                  <a:srgbClr val="008000"/>
                </a:solidFill>
                <a:latin typeface=""/>
              </a:rPr>
              <a:t>for </a:t>
            </a:r>
            <a:r>
              <a:rPr lang="en-US" sz="1600" b="1" err="1">
                <a:solidFill>
                  <a:srgbClr val="008000"/>
                </a:solidFill>
                <a:latin typeface=""/>
              </a:rPr>
              <a:t>i</a:t>
            </a:r>
            <a:r>
              <a:rPr lang="en-US" sz="1600" b="1">
                <a:solidFill>
                  <a:srgbClr val="008000"/>
                </a:solidFill>
                <a:latin typeface=""/>
              </a:rPr>
              <a:t> </a:t>
            </a:r>
            <a:r>
              <a:rPr lang="en-US" sz="1600" b="1">
                <a:solidFill>
                  <a:srgbClr val="AA22FF"/>
                </a:solidFill>
                <a:latin typeface=""/>
              </a:rPr>
              <a:t>in </a:t>
            </a:r>
            <a:r>
              <a:rPr lang="en-US" sz="1600" b="1">
                <a:solidFill>
                  <a:srgbClr val="008000"/>
                </a:solidFill>
                <a:latin typeface=""/>
              </a:rPr>
              <a:t>range(</a:t>
            </a:r>
            <a:r>
              <a:rPr lang="en-US" sz="1600" b="1">
                <a:solidFill>
                  <a:srgbClr val="666666"/>
                </a:solidFill>
                <a:latin typeface=""/>
              </a:rPr>
              <a:t>3):</a:t>
            </a:r>
          </a:p>
          <a:p>
            <a:r>
              <a:rPr lang="en-US" sz="1600">
                <a:latin typeface=""/>
              </a:rPr>
              <a:t>    </a:t>
            </a:r>
            <a:r>
              <a:rPr lang="en-US" sz="1600" b="1">
                <a:solidFill>
                  <a:srgbClr val="008000"/>
                </a:solidFill>
                <a:latin typeface=""/>
              </a:rPr>
              <a:t>for j </a:t>
            </a:r>
            <a:r>
              <a:rPr lang="en-US" sz="1600" b="1">
                <a:solidFill>
                  <a:srgbClr val="AA22FF"/>
                </a:solidFill>
                <a:latin typeface=""/>
              </a:rPr>
              <a:t>in </a:t>
            </a:r>
            <a:r>
              <a:rPr lang="en-US" sz="1600" b="1">
                <a:solidFill>
                  <a:srgbClr val="008000"/>
                </a:solidFill>
                <a:latin typeface=""/>
              </a:rPr>
              <a:t>range(</a:t>
            </a:r>
            <a:r>
              <a:rPr lang="en-US" sz="1600" b="1">
                <a:solidFill>
                  <a:srgbClr val="666666"/>
                </a:solidFill>
                <a:latin typeface=""/>
              </a:rPr>
              <a:t>3):</a:t>
            </a:r>
          </a:p>
          <a:p>
            <a:r>
              <a:rPr lang="en-IN" sz="1600">
                <a:latin typeface=""/>
              </a:rPr>
              <a:t>        frame </a:t>
            </a:r>
            <a:r>
              <a:rPr lang="en-IN" sz="1600">
                <a:solidFill>
                  <a:srgbClr val="666666"/>
                </a:solidFill>
                <a:latin typeface=""/>
              </a:rPr>
              <a:t>= Frame(</a:t>
            </a:r>
          </a:p>
          <a:p>
            <a:r>
              <a:rPr lang="en-IN" sz="1600">
                <a:latin typeface=""/>
              </a:rPr>
              <a:t>            master</a:t>
            </a:r>
            <a:r>
              <a:rPr lang="en-IN" sz="1600">
                <a:solidFill>
                  <a:srgbClr val="666666"/>
                </a:solidFill>
                <a:latin typeface=""/>
              </a:rPr>
              <a:t>=window,</a:t>
            </a:r>
          </a:p>
          <a:p>
            <a:r>
              <a:rPr lang="en-IN" sz="1600">
                <a:latin typeface=""/>
              </a:rPr>
              <a:t>            relief</a:t>
            </a:r>
            <a:r>
              <a:rPr lang="en-IN" sz="1600">
                <a:solidFill>
                  <a:srgbClr val="666666"/>
                </a:solidFill>
                <a:latin typeface=""/>
              </a:rPr>
              <a:t>=RAISED,</a:t>
            </a:r>
          </a:p>
          <a:p>
            <a:r>
              <a:rPr lang="en-IN" sz="1600">
                <a:latin typeface=""/>
              </a:rPr>
              <a:t>            </a:t>
            </a:r>
            <a:r>
              <a:rPr lang="en-IN" sz="1600" err="1">
                <a:latin typeface=""/>
              </a:rPr>
              <a:t>borderwidth</a:t>
            </a:r>
            <a:r>
              <a:rPr lang="en-IN" sz="1600">
                <a:solidFill>
                  <a:srgbClr val="666666"/>
                </a:solidFill>
                <a:latin typeface=""/>
              </a:rPr>
              <a:t>=1</a:t>
            </a:r>
          </a:p>
          <a:p>
            <a:r>
              <a:rPr lang="en-IN" sz="1600">
                <a:latin typeface=""/>
              </a:rPr>
              <a:t>        )</a:t>
            </a:r>
          </a:p>
          <a:p>
            <a:r>
              <a:rPr lang="en-US" sz="1600">
                <a:latin typeface=""/>
              </a:rPr>
              <a:t>        </a:t>
            </a:r>
            <a:r>
              <a:rPr lang="en-US" sz="1600" err="1">
                <a:latin typeface=""/>
              </a:rPr>
              <a:t>frame</a:t>
            </a:r>
            <a:r>
              <a:rPr lang="en-US" sz="1600" err="1">
                <a:solidFill>
                  <a:srgbClr val="666666"/>
                </a:solidFill>
                <a:latin typeface=""/>
              </a:rPr>
              <a:t>.grid</a:t>
            </a:r>
            <a:r>
              <a:rPr lang="en-US" sz="1600">
                <a:solidFill>
                  <a:srgbClr val="666666"/>
                </a:solidFill>
                <a:latin typeface=""/>
              </a:rPr>
              <a:t>(row=</a:t>
            </a:r>
            <a:r>
              <a:rPr lang="en-US" sz="1600" err="1">
                <a:solidFill>
                  <a:srgbClr val="666666"/>
                </a:solidFill>
                <a:latin typeface=""/>
              </a:rPr>
              <a:t>i</a:t>
            </a:r>
            <a:r>
              <a:rPr lang="en-US" sz="1600">
                <a:solidFill>
                  <a:srgbClr val="666666"/>
                </a:solidFill>
                <a:latin typeface=""/>
              </a:rPr>
              <a:t>, column=j)</a:t>
            </a:r>
          </a:p>
          <a:p>
            <a:r>
              <a:rPr lang="en-IN" sz="1600">
                <a:latin typeface=""/>
              </a:rPr>
              <a:t>        label </a:t>
            </a:r>
            <a:r>
              <a:rPr lang="en-IN" sz="1600">
                <a:solidFill>
                  <a:srgbClr val="666666"/>
                </a:solidFill>
                <a:latin typeface=""/>
              </a:rPr>
              <a:t>= Label(master=frame, text=</a:t>
            </a:r>
            <a:r>
              <a:rPr lang="en-IN" sz="1600" err="1">
                <a:solidFill>
                  <a:srgbClr val="666666"/>
                </a:solidFill>
                <a:latin typeface=""/>
              </a:rPr>
              <a:t>f</a:t>
            </a:r>
            <a:r>
              <a:rPr lang="en-IN" sz="1600" err="1">
                <a:solidFill>
                  <a:srgbClr val="BA2121"/>
                </a:solidFill>
                <a:latin typeface=""/>
              </a:rPr>
              <a:t>"Row</a:t>
            </a:r>
            <a:r>
              <a:rPr lang="en-IN" sz="1600">
                <a:solidFill>
                  <a:srgbClr val="BA2121"/>
                </a:solidFill>
                <a:latin typeface=""/>
              </a:rPr>
              <a:t> {</a:t>
            </a:r>
            <a:r>
              <a:rPr lang="en-IN" sz="1600" err="1">
                <a:solidFill>
                  <a:srgbClr val="BA2121"/>
                </a:solidFill>
                <a:latin typeface=""/>
              </a:rPr>
              <a:t>i</a:t>
            </a:r>
            <a:r>
              <a:rPr lang="en-IN" sz="1600">
                <a:solidFill>
                  <a:srgbClr val="BA2121"/>
                </a:solidFill>
                <a:latin typeface=""/>
              </a:rPr>
              <a:t>}</a:t>
            </a:r>
            <a:r>
              <a:rPr lang="en-IN" sz="1600" b="1">
                <a:solidFill>
                  <a:srgbClr val="BB6622"/>
                </a:solidFill>
                <a:latin typeface=""/>
              </a:rPr>
              <a:t>\</a:t>
            </a:r>
            <a:r>
              <a:rPr lang="en-IN" sz="1600" b="1" err="1">
                <a:solidFill>
                  <a:srgbClr val="BB6622"/>
                </a:solidFill>
                <a:latin typeface=""/>
              </a:rPr>
              <a:t>n</a:t>
            </a:r>
            <a:r>
              <a:rPr lang="en-IN" sz="1600" b="1" err="1">
                <a:solidFill>
                  <a:srgbClr val="BA2121"/>
                </a:solidFill>
                <a:latin typeface=""/>
              </a:rPr>
              <a:t>Column</a:t>
            </a:r>
            <a:r>
              <a:rPr lang="en-IN" sz="1600" b="1">
                <a:solidFill>
                  <a:srgbClr val="BA2121"/>
                </a:solidFill>
                <a:latin typeface=""/>
              </a:rPr>
              <a:t> {j}")</a:t>
            </a:r>
          </a:p>
          <a:p>
            <a:r>
              <a:rPr lang="en-IN" sz="1600">
                <a:latin typeface=""/>
              </a:rPr>
              <a:t>        </a:t>
            </a:r>
            <a:r>
              <a:rPr lang="en-IN" sz="1600" err="1">
                <a:latin typeface=""/>
              </a:rPr>
              <a:t>label</a:t>
            </a:r>
            <a:r>
              <a:rPr lang="en-IN" sz="1600" err="1">
                <a:solidFill>
                  <a:srgbClr val="666666"/>
                </a:solidFill>
                <a:latin typeface=""/>
              </a:rPr>
              <a:t>.pack</a:t>
            </a:r>
            <a:r>
              <a:rPr lang="en-IN" sz="1600">
                <a:solidFill>
                  <a:srgbClr val="666666"/>
                </a:solidFill>
                <a:latin typeface=""/>
              </a:rPr>
              <a:t>()</a:t>
            </a:r>
          </a:p>
          <a:p>
            <a:r>
              <a:rPr lang="en-IN" sz="1600" err="1">
                <a:latin typeface=""/>
              </a:rPr>
              <a:t>window</a:t>
            </a:r>
            <a:r>
              <a:rPr lang="en-IN" sz="1600" err="1">
                <a:solidFill>
                  <a:srgbClr val="666666"/>
                </a:solidFill>
                <a:latin typeface=""/>
              </a:rPr>
              <a:t>.mainloop</a:t>
            </a:r>
            <a:r>
              <a:rPr lang="en-IN" sz="1600">
                <a:solidFill>
                  <a:srgbClr val="666666"/>
                </a:solidFill>
                <a:latin typeface=""/>
              </a:rPr>
              <a:t>()</a:t>
            </a:r>
          </a:p>
        </p:txBody>
      </p:sp>
      <p:pic>
        <p:nvPicPr>
          <p:cNvPr id="7" name="Picture 6">
            <a:extLst>
              <a:ext uri="{FF2B5EF4-FFF2-40B4-BE49-F238E27FC236}">
                <a16:creationId xmlns:a16="http://schemas.microsoft.com/office/drawing/2014/main" id="{5E039E7D-1B54-4B0C-848B-949944BC19F8}"/>
              </a:ext>
            </a:extLst>
          </p:cNvPr>
          <p:cNvPicPr>
            <a:picLocks noChangeAspect="1"/>
          </p:cNvPicPr>
          <p:nvPr/>
        </p:nvPicPr>
        <p:blipFill>
          <a:blip r:embed="rId4"/>
          <a:stretch>
            <a:fillRect/>
          </a:stretch>
        </p:blipFill>
        <p:spPr>
          <a:xfrm>
            <a:off x="6044077" y="1053229"/>
            <a:ext cx="2667000" cy="2114550"/>
          </a:xfrm>
          <a:prstGeom prst="rect">
            <a:avLst/>
          </a:prstGeom>
        </p:spPr>
      </p:pic>
    </p:spTree>
    <p:extLst>
      <p:ext uri="{BB962C8B-B14F-4D97-AF65-F5344CB8AC3E}">
        <p14:creationId xmlns:p14="http://schemas.microsoft.com/office/powerpoint/2010/main" val="37087798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Placing controls on GUI</a:t>
            </a:r>
            <a:endParaRPr lang="en-IN" sz="2000" b="1">
              <a:solidFill>
                <a:srgbClr val="0070C0"/>
              </a:solidFill>
              <a:latin typeface="Verdana" panose="020B0604030504040204" pitchFamily="34" charset="0"/>
              <a:ea typeface="Verdana" panose="020B0604030504040204" pitchFamily="34" charset="0"/>
            </a:endParaRPr>
          </a:p>
        </p:txBody>
      </p:sp>
      <p:sp>
        <p:nvSpPr>
          <p:cNvPr id="9" name="TextBox 8">
            <a:extLst>
              <a:ext uri="{FF2B5EF4-FFF2-40B4-BE49-F238E27FC236}">
                <a16:creationId xmlns:a16="http://schemas.microsoft.com/office/drawing/2014/main" id="{9AF556AA-2508-45A8-B768-7791680312F8}"/>
              </a:ext>
            </a:extLst>
          </p:cNvPr>
          <p:cNvSpPr txBox="1"/>
          <p:nvPr/>
        </p:nvSpPr>
        <p:spPr>
          <a:xfrm>
            <a:off x="368188" y="678924"/>
            <a:ext cx="6404846" cy="3785652"/>
          </a:xfrm>
          <a:prstGeom prst="rect">
            <a:avLst/>
          </a:prstGeom>
          <a:noFill/>
        </p:spPr>
        <p:txBody>
          <a:bodyPr wrap="square">
            <a:spAutoFit/>
          </a:bodyPr>
          <a:lstStyle/>
          <a:p>
            <a:r>
              <a:rPr lang="en-IN" sz="1600" b="1">
                <a:solidFill>
                  <a:srgbClr val="008000"/>
                </a:solidFill>
                <a:latin typeface=""/>
              </a:rPr>
              <a:t>import </a:t>
            </a:r>
            <a:r>
              <a:rPr lang="en-IN" sz="1600" b="1" err="1">
                <a:solidFill>
                  <a:srgbClr val="0000FF"/>
                </a:solidFill>
                <a:latin typeface=""/>
              </a:rPr>
              <a:t>tkinter</a:t>
            </a:r>
            <a:r>
              <a:rPr lang="en-IN" sz="1600" b="1">
                <a:solidFill>
                  <a:srgbClr val="0000FF"/>
                </a:solidFill>
                <a:latin typeface=""/>
              </a:rPr>
              <a:t> </a:t>
            </a:r>
            <a:r>
              <a:rPr lang="en-IN" sz="1600" b="1">
                <a:solidFill>
                  <a:srgbClr val="008000"/>
                </a:solidFill>
                <a:latin typeface=""/>
              </a:rPr>
              <a:t>as </a:t>
            </a:r>
            <a:r>
              <a:rPr lang="en-IN" sz="1600" b="1" err="1">
                <a:solidFill>
                  <a:srgbClr val="0000FF"/>
                </a:solidFill>
                <a:latin typeface=""/>
              </a:rPr>
              <a:t>tk</a:t>
            </a:r>
            <a:endParaRPr lang="en-IN" sz="1600" b="1">
              <a:solidFill>
                <a:srgbClr val="0000FF"/>
              </a:solidFill>
              <a:latin typeface=""/>
            </a:endParaRPr>
          </a:p>
          <a:p>
            <a:r>
              <a:rPr lang="en-IN" sz="1600" err="1">
                <a:latin typeface=""/>
              </a:rPr>
              <a:t>border_effects</a:t>
            </a:r>
            <a:r>
              <a:rPr lang="en-IN" sz="1600">
                <a:latin typeface=""/>
              </a:rPr>
              <a:t> </a:t>
            </a:r>
            <a:r>
              <a:rPr lang="en-IN" sz="1600">
                <a:solidFill>
                  <a:srgbClr val="666666"/>
                </a:solidFill>
                <a:latin typeface=""/>
              </a:rPr>
              <a:t>= {</a:t>
            </a:r>
          </a:p>
          <a:p>
            <a:r>
              <a:rPr lang="en-IN" sz="1600">
                <a:latin typeface=""/>
              </a:rPr>
              <a:t>    </a:t>
            </a:r>
            <a:r>
              <a:rPr lang="en-IN" sz="1600">
                <a:solidFill>
                  <a:srgbClr val="BA2121"/>
                </a:solidFill>
                <a:latin typeface=""/>
              </a:rPr>
              <a:t>"flat": </a:t>
            </a:r>
            <a:r>
              <a:rPr lang="en-IN" sz="1600" err="1">
                <a:solidFill>
                  <a:srgbClr val="BA2121"/>
                </a:solidFill>
                <a:latin typeface=""/>
              </a:rPr>
              <a:t>tk</a:t>
            </a:r>
            <a:r>
              <a:rPr lang="en-IN" sz="1600" err="1">
                <a:solidFill>
                  <a:srgbClr val="666666"/>
                </a:solidFill>
                <a:latin typeface=""/>
              </a:rPr>
              <a:t>.FLAT</a:t>
            </a:r>
            <a:r>
              <a:rPr lang="en-IN" sz="1600">
                <a:solidFill>
                  <a:srgbClr val="666666"/>
                </a:solidFill>
                <a:latin typeface=""/>
              </a:rPr>
              <a:t>,</a:t>
            </a:r>
          </a:p>
          <a:p>
            <a:r>
              <a:rPr lang="en-IN" sz="1600">
                <a:latin typeface=""/>
              </a:rPr>
              <a:t>    </a:t>
            </a:r>
            <a:r>
              <a:rPr lang="en-IN" sz="1600">
                <a:solidFill>
                  <a:srgbClr val="BA2121"/>
                </a:solidFill>
                <a:latin typeface=""/>
              </a:rPr>
              <a:t>"sunken": </a:t>
            </a:r>
            <a:r>
              <a:rPr lang="en-IN" sz="1600" err="1">
                <a:solidFill>
                  <a:srgbClr val="BA2121"/>
                </a:solidFill>
                <a:latin typeface=""/>
              </a:rPr>
              <a:t>tk</a:t>
            </a:r>
            <a:r>
              <a:rPr lang="en-IN" sz="1600" err="1">
                <a:solidFill>
                  <a:srgbClr val="666666"/>
                </a:solidFill>
                <a:latin typeface=""/>
              </a:rPr>
              <a:t>.SUNKEN</a:t>
            </a:r>
            <a:r>
              <a:rPr lang="en-IN" sz="1600">
                <a:solidFill>
                  <a:srgbClr val="666666"/>
                </a:solidFill>
                <a:latin typeface=""/>
              </a:rPr>
              <a:t>,</a:t>
            </a:r>
          </a:p>
          <a:p>
            <a:r>
              <a:rPr lang="en-IN" sz="1600">
                <a:latin typeface=""/>
              </a:rPr>
              <a:t>    </a:t>
            </a:r>
            <a:r>
              <a:rPr lang="en-IN" sz="1600">
                <a:solidFill>
                  <a:srgbClr val="BA2121"/>
                </a:solidFill>
                <a:latin typeface=""/>
              </a:rPr>
              <a:t>"raised": </a:t>
            </a:r>
            <a:r>
              <a:rPr lang="en-IN" sz="1600" err="1">
                <a:solidFill>
                  <a:srgbClr val="BA2121"/>
                </a:solidFill>
                <a:latin typeface=""/>
              </a:rPr>
              <a:t>tk</a:t>
            </a:r>
            <a:r>
              <a:rPr lang="en-IN" sz="1600" err="1">
                <a:solidFill>
                  <a:srgbClr val="666666"/>
                </a:solidFill>
                <a:latin typeface=""/>
              </a:rPr>
              <a:t>.RAISED</a:t>
            </a:r>
            <a:r>
              <a:rPr lang="en-IN" sz="1600">
                <a:solidFill>
                  <a:srgbClr val="666666"/>
                </a:solidFill>
                <a:latin typeface=""/>
              </a:rPr>
              <a:t>,</a:t>
            </a:r>
          </a:p>
          <a:p>
            <a:r>
              <a:rPr lang="en-IN" sz="1600">
                <a:latin typeface=""/>
              </a:rPr>
              <a:t>    </a:t>
            </a:r>
            <a:r>
              <a:rPr lang="en-IN" sz="1600">
                <a:solidFill>
                  <a:srgbClr val="BA2121"/>
                </a:solidFill>
                <a:latin typeface=""/>
              </a:rPr>
              <a:t>"groove": </a:t>
            </a:r>
            <a:r>
              <a:rPr lang="en-IN" sz="1600" err="1">
                <a:solidFill>
                  <a:srgbClr val="BA2121"/>
                </a:solidFill>
                <a:latin typeface=""/>
              </a:rPr>
              <a:t>tk</a:t>
            </a:r>
            <a:r>
              <a:rPr lang="en-IN" sz="1600" err="1">
                <a:solidFill>
                  <a:srgbClr val="666666"/>
                </a:solidFill>
                <a:latin typeface=""/>
              </a:rPr>
              <a:t>.GROOVE</a:t>
            </a:r>
            <a:r>
              <a:rPr lang="en-IN" sz="1600">
                <a:solidFill>
                  <a:srgbClr val="666666"/>
                </a:solidFill>
                <a:latin typeface=""/>
              </a:rPr>
              <a:t>,</a:t>
            </a:r>
          </a:p>
          <a:p>
            <a:r>
              <a:rPr lang="en-IN" sz="1600">
                <a:latin typeface=""/>
              </a:rPr>
              <a:t>    </a:t>
            </a:r>
            <a:r>
              <a:rPr lang="en-IN" sz="1600">
                <a:solidFill>
                  <a:srgbClr val="BA2121"/>
                </a:solidFill>
                <a:latin typeface=""/>
              </a:rPr>
              <a:t>"ridge": </a:t>
            </a:r>
            <a:r>
              <a:rPr lang="en-IN" sz="1600" err="1">
                <a:solidFill>
                  <a:srgbClr val="BA2121"/>
                </a:solidFill>
                <a:latin typeface=""/>
              </a:rPr>
              <a:t>tk</a:t>
            </a:r>
            <a:r>
              <a:rPr lang="en-IN" sz="1600" err="1">
                <a:solidFill>
                  <a:srgbClr val="666666"/>
                </a:solidFill>
                <a:latin typeface=""/>
              </a:rPr>
              <a:t>.RIDGE</a:t>
            </a:r>
            <a:r>
              <a:rPr lang="en-IN" sz="1600">
                <a:solidFill>
                  <a:srgbClr val="666666"/>
                </a:solidFill>
                <a:latin typeface=""/>
              </a:rPr>
              <a:t>,</a:t>
            </a:r>
          </a:p>
          <a:p>
            <a:r>
              <a:rPr lang="en-IN" sz="1600">
                <a:latin typeface=""/>
              </a:rPr>
              <a:t>}</a:t>
            </a:r>
          </a:p>
          <a:p>
            <a:r>
              <a:rPr lang="en-IN" sz="1600">
                <a:latin typeface=""/>
              </a:rPr>
              <a:t>window </a:t>
            </a:r>
            <a:r>
              <a:rPr lang="en-IN" sz="1600">
                <a:solidFill>
                  <a:srgbClr val="666666"/>
                </a:solidFill>
                <a:latin typeface=""/>
              </a:rPr>
              <a:t>= </a:t>
            </a:r>
            <a:r>
              <a:rPr lang="en-IN" sz="1600" err="1">
                <a:solidFill>
                  <a:srgbClr val="666666"/>
                </a:solidFill>
                <a:latin typeface=""/>
              </a:rPr>
              <a:t>tk.Tk</a:t>
            </a:r>
            <a:r>
              <a:rPr lang="en-IN" sz="1600">
                <a:solidFill>
                  <a:srgbClr val="666666"/>
                </a:solidFill>
                <a:latin typeface=""/>
              </a:rPr>
              <a:t>()</a:t>
            </a:r>
          </a:p>
          <a:p>
            <a:r>
              <a:rPr lang="en-US" sz="1600" b="1">
                <a:solidFill>
                  <a:srgbClr val="008000"/>
                </a:solidFill>
                <a:latin typeface=""/>
              </a:rPr>
              <a:t>for </a:t>
            </a:r>
            <a:r>
              <a:rPr lang="en-US" sz="1600" b="1" err="1">
                <a:solidFill>
                  <a:srgbClr val="008000"/>
                </a:solidFill>
                <a:latin typeface=""/>
              </a:rPr>
              <a:t>relief_name</a:t>
            </a:r>
            <a:r>
              <a:rPr lang="en-US" sz="1600" b="1">
                <a:solidFill>
                  <a:srgbClr val="008000"/>
                </a:solidFill>
                <a:latin typeface=""/>
              </a:rPr>
              <a:t>, relief </a:t>
            </a:r>
            <a:r>
              <a:rPr lang="en-US" sz="1600" b="1">
                <a:solidFill>
                  <a:srgbClr val="AA22FF"/>
                </a:solidFill>
                <a:latin typeface=""/>
              </a:rPr>
              <a:t>in </a:t>
            </a:r>
            <a:r>
              <a:rPr lang="en-US" sz="1600" b="1" err="1">
                <a:solidFill>
                  <a:srgbClr val="AA22FF"/>
                </a:solidFill>
                <a:latin typeface=""/>
              </a:rPr>
              <a:t>border_effects</a:t>
            </a:r>
            <a:r>
              <a:rPr lang="en-US" sz="1600" b="1" err="1">
                <a:solidFill>
                  <a:srgbClr val="666666"/>
                </a:solidFill>
                <a:latin typeface=""/>
              </a:rPr>
              <a:t>.items</a:t>
            </a:r>
            <a:r>
              <a:rPr lang="en-US" sz="1600" b="1">
                <a:solidFill>
                  <a:srgbClr val="666666"/>
                </a:solidFill>
                <a:latin typeface=""/>
              </a:rPr>
              <a:t>():</a:t>
            </a:r>
          </a:p>
          <a:p>
            <a:r>
              <a:rPr lang="en-US" sz="1600">
                <a:latin typeface=""/>
              </a:rPr>
              <a:t>    frame </a:t>
            </a:r>
            <a:r>
              <a:rPr lang="en-US" sz="1600">
                <a:solidFill>
                  <a:srgbClr val="666666"/>
                </a:solidFill>
                <a:latin typeface=""/>
              </a:rPr>
              <a:t>= </a:t>
            </a:r>
            <a:r>
              <a:rPr lang="en-US" sz="1600" err="1">
                <a:solidFill>
                  <a:srgbClr val="666666"/>
                </a:solidFill>
                <a:latin typeface=""/>
              </a:rPr>
              <a:t>tk.Frame</a:t>
            </a:r>
            <a:r>
              <a:rPr lang="en-US" sz="1600">
                <a:solidFill>
                  <a:srgbClr val="666666"/>
                </a:solidFill>
                <a:latin typeface=""/>
              </a:rPr>
              <a:t>(master=window, relief=relief, </a:t>
            </a:r>
            <a:r>
              <a:rPr lang="en-US" sz="1600" err="1">
                <a:solidFill>
                  <a:srgbClr val="666666"/>
                </a:solidFill>
                <a:latin typeface=""/>
              </a:rPr>
              <a:t>borderwidth</a:t>
            </a:r>
            <a:r>
              <a:rPr lang="en-US" sz="1600">
                <a:solidFill>
                  <a:srgbClr val="666666"/>
                </a:solidFill>
                <a:latin typeface=""/>
              </a:rPr>
              <a:t>=5)</a:t>
            </a:r>
          </a:p>
          <a:p>
            <a:r>
              <a:rPr lang="en-US" sz="1600">
                <a:latin typeface=""/>
              </a:rPr>
              <a:t>    </a:t>
            </a:r>
            <a:r>
              <a:rPr lang="en-US" sz="1600" err="1">
                <a:latin typeface=""/>
              </a:rPr>
              <a:t>frame</a:t>
            </a:r>
            <a:r>
              <a:rPr lang="en-US" sz="1600" err="1">
                <a:solidFill>
                  <a:srgbClr val="666666"/>
                </a:solidFill>
                <a:latin typeface=""/>
              </a:rPr>
              <a:t>.pack</a:t>
            </a:r>
            <a:r>
              <a:rPr lang="en-US" sz="1600">
                <a:solidFill>
                  <a:srgbClr val="666666"/>
                </a:solidFill>
                <a:latin typeface=""/>
              </a:rPr>
              <a:t>(side=</a:t>
            </a:r>
            <a:r>
              <a:rPr lang="en-US" sz="1600" err="1">
                <a:solidFill>
                  <a:srgbClr val="666666"/>
                </a:solidFill>
                <a:latin typeface=""/>
              </a:rPr>
              <a:t>tk.LEFT</a:t>
            </a:r>
            <a:r>
              <a:rPr lang="en-US" sz="1600">
                <a:solidFill>
                  <a:srgbClr val="666666"/>
                </a:solidFill>
                <a:latin typeface=""/>
              </a:rPr>
              <a:t>)</a:t>
            </a:r>
          </a:p>
          <a:p>
            <a:r>
              <a:rPr lang="en-IN" sz="1600">
                <a:latin typeface=""/>
              </a:rPr>
              <a:t>    label </a:t>
            </a:r>
            <a:r>
              <a:rPr lang="en-IN" sz="1600">
                <a:solidFill>
                  <a:srgbClr val="666666"/>
                </a:solidFill>
                <a:latin typeface=""/>
              </a:rPr>
              <a:t>= </a:t>
            </a:r>
            <a:r>
              <a:rPr lang="en-IN" sz="1600" err="1">
                <a:solidFill>
                  <a:srgbClr val="666666"/>
                </a:solidFill>
                <a:latin typeface=""/>
              </a:rPr>
              <a:t>tk.Label</a:t>
            </a:r>
            <a:r>
              <a:rPr lang="en-IN" sz="1600">
                <a:solidFill>
                  <a:srgbClr val="666666"/>
                </a:solidFill>
                <a:latin typeface=""/>
              </a:rPr>
              <a:t>(master=frame, text=</a:t>
            </a:r>
            <a:r>
              <a:rPr lang="en-IN" sz="1600" err="1">
                <a:solidFill>
                  <a:srgbClr val="666666"/>
                </a:solidFill>
                <a:latin typeface=""/>
              </a:rPr>
              <a:t>relief_name</a:t>
            </a:r>
            <a:r>
              <a:rPr lang="en-IN" sz="1600">
                <a:solidFill>
                  <a:srgbClr val="666666"/>
                </a:solidFill>
                <a:latin typeface=""/>
              </a:rPr>
              <a:t>)</a:t>
            </a:r>
          </a:p>
          <a:p>
            <a:r>
              <a:rPr lang="en-IN" sz="1600">
                <a:latin typeface=""/>
              </a:rPr>
              <a:t>    </a:t>
            </a:r>
            <a:r>
              <a:rPr lang="en-IN" sz="1600" err="1">
                <a:latin typeface=""/>
              </a:rPr>
              <a:t>label</a:t>
            </a:r>
            <a:r>
              <a:rPr lang="en-IN" sz="1600" err="1">
                <a:solidFill>
                  <a:srgbClr val="666666"/>
                </a:solidFill>
                <a:latin typeface=""/>
              </a:rPr>
              <a:t>.pack</a:t>
            </a:r>
            <a:r>
              <a:rPr lang="en-IN" sz="1600">
                <a:solidFill>
                  <a:srgbClr val="666666"/>
                </a:solidFill>
                <a:latin typeface=""/>
              </a:rPr>
              <a:t>()</a:t>
            </a:r>
          </a:p>
          <a:p>
            <a:r>
              <a:rPr lang="en-IN" sz="1600" err="1">
                <a:latin typeface=""/>
              </a:rPr>
              <a:t>window</a:t>
            </a:r>
            <a:r>
              <a:rPr lang="en-IN" sz="1600" err="1">
                <a:solidFill>
                  <a:srgbClr val="666666"/>
                </a:solidFill>
                <a:latin typeface=""/>
              </a:rPr>
              <a:t>.mainloop</a:t>
            </a:r>
            <a:r>
              <a:rPr lang="en-IN" sz="1600">
                <a:solidFill>
                  <a:srgbClr val="666666"/>
                </a:solidFill>
                <a:latin typeface=""/>
              </a:rPr>
              <a:t>()</a:t>
            </a:r>
          </a:p>
        </p:txBody>
      </p:sp>
      <p:pic>
        <p:nvPicPr>
          <p:cNvPr id="6" name="Picture 5">
            <a:extLst>
              <a:ext uri="{FF2B5EF4-FFF2-40B4-BE49-F238E27FC236}">
                <a16:creationId xmlns:a16="http://schemas.microsoft.com/office/drawing/2014/main" id="{8DB1EA41-667E-4D0C-95BA-F89B8812971F}"/>
              </a:ext>
            </a:extLst>
          </p:cNvPr>
          <p:cNvPicPr>
            <a:picLocks noChangeAspect="1"/>
          </p:cNvPicPr>
          <p:nvPr/>
        </p:nvPicPr>
        <p:blipFill>
          <a:blip r:embed="rId4"/>
          <a:stretch>
            <a:fillRect/>
          </a:stretch>
        </p:blipFill>
        <p:spPr>
          <a:xfrm>
            <a:off x="3570611" y="602097"/>
            <a:ext cx="4352925" cy="2107217"/>
          </a:xfrm>
          <a:prstGeom prst="rect">
            <a:avLst/>
          </a:prstGeom>
        </p:spPr>
      </p:pic>
    </p:spTree>
    <p:extLst>
      <p:ext uri="{BB962C8B-B14F-4D97-AF65-F5344CB8AC3E}">
        <p14:creationId xmlns:p14="http://schemas.microsoft.com/office/powerpoint/2010/main" val="27129240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Handling Events</a:t>
            </a:r>
            <a:endParaRPr lang="en-IN" sz="2000" b="1">
              <a:solidFill>
                <a:srgbClr val="0070C0"/>
              </a:solidFill>
              <a:latin typeface="Verdana" panose="020B0604030504040204" pitchFamily="34" charset="0"/>
              <a:ea typeface="Verdana" panose="020B0604030504040204" pitchFamily="34" charset="0"/>
            </a:endParaRPr>
          </a:p>
        </p:txBody>
      </p:sp>
      <p:sp>
        <p:nvSpPr>
          <p:cNvPr id="7" name="TextBox 6">
            <a:extLst>
              <a:ext uri="{FF2B5EF4-FFF2-40B4-BE49-F238E27FC236}">
                <a16:creationId xmlns:a16="http://schemas.microsoft.com/office/drawing/2014/main" id="{4881A4C4-EB3A-42D6-93F4-448D819F58B3}"/>
              </a:ext>
            </a:extLst>
          </p:cNvPr>
          <p:cNvSpPr txBox="1"/>
          <p:nvPr/>
        </p:nvSpPr>
        <p:spPr>
          <a:xfrm>
            <a:off x="505752" y="849553"/>
            <a:ext cx="8345516" cy="2554545"/>
          </a:xfrm>
          <a:prstGeom prst="rect">
            <a:avLst/>
          </a:prstGeom>
          <a:noFill/>
        </p:spPr>
        <p:txBody>
          <a:bodyPr wrap="square">
            <a:spAutoFit/>
          </a:bodyPr>
          <a:lstStyle/>
          <a:p>
            <a:pPr marL="342900" indent="-342900" algn="just">
              <a:buFont typeface="Wingdings" panose="05000000000000000000" pitchFamily="2" charset="2"/>
              <a:buChar char="ü"/>
            </a:pPr>
            <a:r>
              <a:rPr lang="en-US" sz="2000">
                <a:solidFill>
                  <a:srgbClr val="FF0066"/>
                </a:solidFill>
              </a:rPr>
              <a:t>An event is any action that occurs during the event loop that might trigger some behavior in the application, such as when a key or mouse button is pressed.</a:t>
            </a:r>
          </a:p>
          <a:p>
            <a:pPr marL="342900" indent="-342900" algn="just">
              <a:buFont typeface="Wingdings" panose="05000000000000000000" pitchFamily="2" charset="2"/>
              <a:buChar char="ü"/>
            </a:pPr>
            <a:endParaRPr lang="en-US" sz="2000"/>
          </a:p>
          <a:p>
            <a:pPr marL="342900" indent="-342900" algn="just">
              <a:buFont typeface="Wingdings" panose="05000000000000000000" pitchFamily="2" charset="2"/>
              <a:buChar char="ü"/>
            </a:pPr>
            <a:r>
              <a:rPr lang="en-US" sz="2000">
                <a:solidFill>
                  <a:srgbClr val="00B050"/>
                </a:solidFill>
              </a:rPr>
              <a:t>When an event occurs, an </a:t>
            </a:r>
            <a:r>
              <a:rPr lang="en-US" sz="2000">
                <a:solidFill>
                  <a:srgbClr val="C00000"/>
                </a:solidFill>
              </a:rPr>
              <a:t>event object </a:t>
            </a:r>
            <a:r>
              <a:rPr lang="en-US" sz="2000">
                <a:solidFill>
                  <a:srgbClr val="00B050"/>
                </a:solidFill>
              </a:rPr>
              <a:t>is emitted, which means that an instance of a class representing the event is instantiated. </a:t>
            </a:r>
          </a:p>
          <a:p>
            <a:pPr marL="342900" indent="-342900" algn="just">
              <a:buFont typeface="Wingdings" panose="05000000000000000000" pitchFamily="2" charset="2"/>
              <a:buChar char="ü"/>
            </a:pPr>
            <a:endParaRPr lang="en-US" sz="2000">
              <a:solidFill>
                <a:srgbClr val="00B050"/>
              </a:solidFill>
            </a:endParaRPr>
          </a:p>
          <a:p>
            <a:pPr marL="342900" indent="-342900" algn="just">
              <a:buFont typeface="Wingdings" panose="05000000000000000000" pitchFamily="2" charset="2"/>
              <a:buChar char="ü"/>
            </a:pPr>
            <a:r>
              <a:rPr lang="en-US" sz="2000" err="1">
                <a:solidFill>
                  <a:srgbClr val="0070C0"/>
                </a:solidFill>
              </a:rPr>
              <a:t>Tkinter</a:t>
            </a:r>
            <a:r>
              <a:rPr lang="en-US" sz="2000">
                <a:solidFill>
                  <a:srgbClr val="0070C0"/>
                </a:solidFill>
              </a:rPr>
              <a:t> will create instances of event classes for you automatically.</a:t>
            </a:r>
            <a:endParaRPr lang="en-IN" sz="2000">
              <a:solidFill>
                <a:srgbClr val="0070C0"/>
              </a:solidFill>
            </a:endParaRPr>
          </a:p>
        </p:txBody>
      </p:sp>
    </p:spTree>
    <p:extLst>
      <p:ext uri="{BB962C8B-B14F-4D97-AF65-F5344CB8AC3E}">
        <p14:creationId xmlns:p14="http://schemas.microsoft.com/office/powerpoint/2010/main" val="41167095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70" name="Google Shape;70;p14"/>
          <p:cNvSpPr txBox="1">
            <a:spLocks noGrp="1"/>
          </p:cNvSpPr>
          <p:nvPr>
            <p:ph type="title"/>
          </p:nvPr>
        </p:nvSpPr>
        <p:spPr>
          <a:xfrm>
            <a:off x="203875" y="1626750"/>
            <a:ext cx="18828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latin typeface="+mj-lt"/>
              </a:rPr>
              <a:t>Students will be able to:</a:t>
            </a:r>
            <a:endParaRPr sz="2400">
              <a:latin typeface="+mj-lt"/>
            </a:endParaRPr>
          </a:p>
        </p:txBody>
      </p:sp>
      <p:sp>
        <p:nvSpPr>
          <p:cNvPr id="5" name="Text Placeholder 4">
            <a:extLst>
              <a:ext uri="{FF2B5EF4-FFF2-40B4-BE49-F238E27FC236}">
                <a16:creationId xmlns:a16="http://schemas.microsoft.com/office/drawing/2014/main" id="{ACB3535E-FAC8-48D9-A38C-0446EDB93829}"/>
              </a:ext>
            </a:extLst>
          </p:cNvPr>
          <p:cNvSpPr>
            <a:spLocks noGrp="1"/>
          </p:cNvSpPr>
          <p:nvPr>
            <p:ph type="body" idx="2"/>
          </p:nvPr>
        </p:nvSpPr>
        <p:spPr>
          <a:xfrm>
            <a:off x="2168665" y="783214"/>
            <a:ext cx="6603101" cy="4661400"/>
          </a:xfrm>
        </p:spPr>
        <p:txBody>
          <a:bodyPr/>
          <a:lstStyle/>
          <a:p>
            <a:pPr>
              <a:buFont typeface="Wingdings" panose="05000000000000000000" pitchFamily="2" charset="2"/>
              <a:buChar char="q"/>
            </a:pPr>
            <a:r>
              <a:rPr lang="en-US">
                <a:latin typeface="+mj-lt"/>
              </a:rPr>
              <a:t>Design GUI using </a:t>
            </a:r>
            <a:r>
              <a:rPr lang="en-US" err="1">
                <a:latin typeface="+mj-lt"/>
              </a:rPr>
              <a:t>Tkinter</a:t>
            </a:r>
            <a:endParaRPr lang="en-US">
              <a:latin typeface="+mj-lt"/>
            </a:endParaRPr>
          </a:p>
          <a:p>
            <a:pPr>
              <a:buFont typeface="Wingdings" panose="05000000000000000000" pitchFamily="2" charset="2"/>
              <a:buChar char="q"/>
            </a:pPr>
            <a:r>
              <a:rPr lang="en-US">
                <a:latin typeface="+mj-lt"/>
              </a:rPr>
              <a:t>Develop GUI based Applications</a:t>
            </a:r>
          </a:p>
          <a:p>
            <a:pPr marL="76200" indent="0">
              <a:buNone/>
            </a:pPr>
            <a:endParaRPr lang="en-US">
              <a:latin typeface="+mj-lt"/>
            </a:endParaRPr>
          </a:p>
          <a:p>
            <a:pPr>
              <a:buFont typeface="Wingdings" panose="05000000000000000000" pitchFamily="2" charset="2"/>
              <a:buChar char="q"/>
            </a:pPr>
            <a:endParaRPr lang="en-US">
              <a:latin typeface="+mj-lt"/>
            </a:endParaRPr>
          </a:p>
          <a:p>
            <a:pPr>
              <a:buFont typeface="Wingdings" panose="05000000000000000000" pitchFamily="2" charset="2"/>
              <a:buChar char="q"/>
            </a:pPr>
            <a:endParaRPr lang="en-US">
              <a:latin typeface="+mj-lt"/>
            </a:endParaRPr>
          </a:p>
          <a:p>
            <a:pPr>
              <a:buFont typeface="Wingdings" panose="05000000000000000000" pitchFamily="2" charset="2"/>
              <a:buChar char="q"/>
            </a:pPr>
            <a:endParaRPr lang="en-US">
              <a:latin typeface="+mj-lt"/>
            </a:endParaRPr>
          </a:p>
          <a:p>
            <a:pPr>
              <a:buFont typeface="Wingdings" panose="05000000000000000000" pitchFamily="2" charset="2"/>
              <a:buChar char="q"/>
            </a:pPr>
            <a:endParaRPr lang="en-US">
              <a:latin typeface="+mj-lt"/>
            </a:endParaRPr>
          </a:p>
          <a:p>
            <a:pPr marL="76200" indent="0">
              <a:buNone/>
            </a:pPr>
            <a:endParaRPr lang="en-IN">
              <a:latin typeface="+mj-lt"/>
            </a:endParaRPr>
          </a:p>
        </p:txBody>
      </p:sp>
      <p:grpSp>
        <p:nvGrpSpPr>
          <p:cNvPr id="13" name="Shape 314">
            <a:extLst>
              <a:ext uri="{FF2B5EF4-FFF2-40B4-BE49-F238E27FC236}">
                <a16:creationId xmlns:a16="http://schemas.microsoft.com/office/drawing/2014/main" id="{E6EE1B53-F4A9-483F-8A23-0D58D7E21973}"/>
              </a:ext>
            </a:extLst>
          </p:cNvPr>
          <p:cNvGrpSpPr/>
          <p:nvPr/>
        </p:nvGrpSpPr>
        <p:grpSpPr>
          <a:xfrm>
            <a:off x="8035390" y="119670"/>
            <a:ext cx="852361" cy="810915"/>
            <a:chOff x="584925" y="238125"/>
            <a:chExt cx="415200" cy="525100"/>
          </a:xfrm>
        </p:grpSpPr>
        <p:sp>
          <p:nvSpPr>
            <p:cNvPr id="14" name="Shape 315">
              <a:extLst>
                <a:ext uri="{FF2B5EF4-FFF2-40B4-BE49-F238E27FC236}">
                  <a16:creationId xmlns:a16="http://schemas.microsoft.com/office/drawing/2014/main" id="{DE3B8BF6-B7D3-4A74-AF49-35C1786ABBF8}"/>
                </a:ext>
              </a:extLst>
            </p:cNvPr>
            <p:cNvSpPr/>
            <p:nvPr/>
          </p:nvSpPr>
          <p:spPr>
            <a:xfrm>
              <a:off x="621550" y="299175"/>
              <a:ext cx="378575" cy="464050"/>
            </a:xfrm>
            <a:custGeom>
              <a:avLst/>
              <a:gdLst/>
              <a:ahLst/>
              <a:cxnLst/>
              <a:rect l="0" t="0" r="0" b="0"/>
              <a:pathLst>
                <a:path w="15143" h="18562" extrusionOk="0">
                  <a:moveTo>
                    <a:pt x="14166" y="0"/>
                  </a:moveTo>
                  <a:lnTo>
                    <a:pt x="14166" y="16755"/>
                  </a:lnTo>
                  <a:lnTo>
                    <a:pt x="14141" y="16926"/>
                  </a:lnTo>
                  <a:lnTo>
                    <a:pt x="14093" y="17072"/>
                  </a:lnTo>
                  <a:lnTo>
                    <a:pt x="14044" y="17194"/>
                  </a:lnTo>
                  <a:lnTo>
                    <a:pt x="13946" y="17341"/>
                  </a:lnTo>
                  <a:lnTo>
                    <a:pt x="13824" y="17438"/>
                  </a:lnTo>
                  <a:lnTo>
                    <a:pt x="13677" y="17512"/>
                  </a:lnTo>
                  <a:lnTo>
                    <a:pt x="13531" y="17561"/>
                  </a:lnTo>
                  <a:lnTo>
                    <a:pt x="13384" y="17585"/>
                  </a:lnTo>
                  <a:lnTo>
                    <a:pt x="0" y="17585"/>
                  </a:lnTo>
                  <a:lnTo>
                    <a:pt x="0" y="17731"/>
                  </a:lnTo>
                  <a:lnTo>
                    <a:pt x="25" y="17902"/>
                  </a:lnTo>
                  <a:lnTo>
                    <a:pt x="74" y="18049"/>
                  </a:lnTo>
                  <a:lnTo>
                    <a:pt x="123" y="18171"/>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71"/>
                  </a:lnTo>
                  <a:lnTo>
                    <a:pt x="15069" y="18049"/>
                  </a:lnTo>
                  <a:lnTo>
                    <a:pt x="15118" y="17902"/>
                  </a:lnTo>
                  <a:lnTo>
                    <a:pt x="15143" y="17731"/>
                  </a:lnTo>
                  <a:lnTo>
                    <a:pt x="15143" y="733"/>
                  </a:lnTo>
                  <a:lnTo>
                    <a:pt x="15118" y="586"/>
                  </a:lnTo>
                  <a:lnTo>
                    <a:pt x="15069" y="440"/>
                  </a:lnTo>
                  <a:lnTo>
                    <a:pt x="15021" y="318"/>
                  </a:lnTo>
                  <a:lnTo>
                    <a:pt x="14923" y="196"/>
                  </a:lnTo>
                  <a:lnTo>
                    <a:pt x="14801" y="122"/>
                  </a:lnTo>
                  <a:lnTo>
                    <a:pt x="14654" y="49"/>
                  </a:lnTo>
                  <a:lnTo>
                    <a:pt x="14508" y="25"/>
                  </a:lnTo>
                  <a:lnTo>
                    <a:pt x="14361" y="0"/>
                  </a:lnTo>
                  <a:close/>
                </a:path>
              </a:pathLst>
            </a:custGeom>
            <a:solidFill>
              <a:srgbClr val="FFFFFF"/>
            </a:solidFill>
            <a:ln>
              <a:solidFill>
                <a:srgbClr val="0070C0"/>
              </a:solidFill>
            </a:ln>
          </p:spPr>
          <p:txBody>
            <a:bodyPr lIns="91425" tIns="91425" rIns="91425" bIns="91425" anchor="ctr" anchorCtr="0">
              <a:noAutofit/>
            </a:bodyPr>
            <a:lstStyle/>
            <a:p>
              <a:pPr lvl="0">
                <a:spcBef>
                  <a:spcPts val="0"/>
                </a:spcBef>
                <a:buNone/>
              </a:pPr>
              <a:endParaRPr/>
            </a:p>
          </p:txBody>
        </p:sp>
        <p:sp>
          <p:nvSpPr>
            <p:cNvPr id="15" name="Shape 316">
              <a:extLst>
                <a:ext uri="{FF2B5EF4-FFF2-40B4-BE49-F238E27FC236}">
                  <a16:creationId xmlns:a16="http://schemas.microsoft.com/office/drawing/2014/main" id="{9FAFE8E6-2C70-437D-86ED-319196BA6B0D}"/>
                </a:ext>
              </a:extLst>
            </p:cNvPr>
            <p:cNvSpPr/>
            <p:nvPr/>
          </p:nvSpPr>
          <p:spPr>
            <a:xfrm>
              <a:off x="633750" y="238125"/>
              <a:ext cx="29350" cy="63500"/>
            </a:xfrm>
            <a:custGeom>
              <a:avLst/>
              <a:gdLst/>
              <a:ahLst/>
              <a:cxnLst/>
              <a:rect l="0" t="0" r="0" b="0"/>
              <a:pathLst>
                <a:path w="1174" h="2540" extrusionOk="0">
                  <a:moveTo>
                    <a:pt x="392" y="0"/>
                  </a:moveTo>
                  <a:lnTo>
                    <a:pt x="294" y="49"/>
                  </a:lnTo>
                  <a:lnTo>
                    <a:pt x="221" y="73"/>
                  </a:lnTo>
                  <a:lnTo>
                    <a:pt x="147" y="147"/>
                  </a:lnTo>
                  <a:lnTo>
                    <a:pt x="74" y="220"/>
                  </a:lnTo>
                  <a:lnTo>
                    <a:pt x="50" y="293"/>
                  </a:lnTo>
                  <a:lnTo>
                    <a:pt x="1" y="391"/>
                  </a:lnTo>
                  <a:lnTo>
                    <a:pt x="1" y="488"/>
                  </a:lnTo>
                  <a:lnTo>
                    <a:pt x="1" y="2052"/>
                  </a:lnTo>
                  <a:lnTo>
                    <a:pt x="1" y="2149"/>
                  </a:lnTo>
                  <a:lnTo>
                    <a:pt x="50" y="2247"/>
                  </a:lnTo>
                  <a:lnTo>
                    <a:pt x="74" y="2320"/>
                  </a:lnTo>
                  <a:lnTo>
                    <a:pt x="147" y="2393"/>
                  </a:lnTo>
                  <a:lnTo>
                    <a:pt x="221" y="2467"/>
                  </a:lnTo>
                  <a:lnTo>
                    <a:pt x="294" y="2491"/>
                  </a:lnTo>
                  <a:lnTo>
                    <a:pt x="392" y="2540"/>
                  </a:lnTo>
                  <a:lnTo>
                    <a:pt x="782"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2" y="0"/>
                  </a:lnTo>
                  <a:close/>
                </a:path>
              </a:pathLst>
            </a:custGeom>
            <a:solidFill>
              <a:srgbClr val="FFFFFF"/>
            </a:solidFill>
            <a:ln>
              <a:solidFill>
                <a:srgbClr val="0070C0"/>
              </a:solidFill>
            </a:ln>
          </p:spPr>
          <p:txBody>
            <a:bodyPr lIns="91425" tIns="91425" rIns="91425" bIns="91425" anchor="ctr" anchorCtr="0">
              <a:noAutofit/>
            </a:bodyPr>
            <a:lstStyle/>
            <a:p>
              <a:pPr lvl="0">
                <a:spcBef>
                  <a:spcPts val="0"/>
                </a:spcBef>
                <a:buNone/>
              </a:pPr>
              <a:endParaRPr/>
            </a:p>
          </p:txBody>
        </p:sp>
        <p:sp>
          <p:nvSpPr>
            <p:cNvPr id="16" name="Shape 317">
              <a:extLst>
                <a:ext uri="{FF2B5EF4-FFF2-40B4-BE49-F238E27FC236}">
                  <a16:creationId xmlns:a16="http://schemas.microsoft.com/office/drawing/2014/main" id="{454CA80A-2EEF-4CC3-9386-149686E82DC3}"/>
                </a:ext>
              </a:extLst>
            </p:cNvPr>
            <p:cNvSpPr/>
            <p:nvPr/>
          </p:nvSpPr>
          <p:spPr>
            <a:xfrm>
              <a:off x="716800" y="238125"/>
              <a:ext cx="29325" cy="63500"/>
            </a:xfrm>
            <a:custGeom>
              <a:avLst/>
              <a:gdLst/>
              <a:ahLst/>
              <a:cxnLst/>
              <a:rect l="0" t="0" r="0" b="0"/>
              <a:pathLst>
                <a:path w="1173" h="2540" extrusionOk="0">
                  <a:moveTo>
                    <a:pt x="391" y="0"/>
                  </a:moveTo>
                  <a:lnTo>
                    <a:pt x="294" y="49"/>
                  </a:lnTo>
                  <a:lnTo>
                    <a:pt x="220" y="73"/>
                  </a:lnTo>
                  <a:lnTo>
                    <a:pt x="147" y="147"/>
                  </a:lnTo>
                  <a:lnTo>
                    <a:pt x="74" y="220"/>
                  </a:lnTo>
                  <a:lnTo>
                    <a:pt x="49" y="293"/>
                  </a:lnTo>
                  <a:lnTo>
                    <a:pt x="0" y="391"/>
                  </a:lnTo>
                  <a:lnTo>
                    <a:pt x="0" y="488"/>
                  </a:lnTo>
                  <a:lnTo>
                    <a:pt x="0" y="2052"/>
                  </a:lnTo>
                  <a:lnTo>
                    <a:pt x="0" y="2149"/>
                  </a:lnTo>
                  <a:lnTo>
                    <a:pt x="49" y="2247"/>
                  </a:lnTo>
                  <a:lnTo>
                    <a:pt x="74" y="2320"/>
                  </a:lnTo>
                  <a:lnTo>
                    <a:pt x="147" y="2393"/>
                  </a:lnTo>
                  <a:lnTo>
                    <a:pt x="220" y="2467"/>
                  </a:lnTo>
                  <a:lnTo>
                    <a:pt x="294" y="2491"/>
                  </a:lnTo>
                  <a:lnTo>
                    <a:pt x="391" y="2540"/>
                  </a:lnTo>
                  <a:lnTo>
                    <a:pt x="782" y="2540"/>
                  </a:lnTo>
                  <a:lnTo>
                    <a:pt x="880" y="2491"/>
                  </a:lnTo>
                  <a:lnTo>
                    <a:pt x="953" y="2467"/>
                  </a:lnTo>
                  <a:lnTo>
                    <a:pt x="1026" y="2393"/>
                  </a:lnTo>
                  <a:lnTo>
                    <a:pt x="1099" y="2320"/>
                  </a:lnTo>
                  <a:lnTo>
                    <a:pt x="1124" y="2247"/>
                  </a:lnTo>
                  <a:lnTo>
                    <a:pt x="1173" y="2149"/>
                  </a:lnTo>
                  <a:lnTo>
                    <a:pt x="1173" y="2052"/>
                  </a:lnTo>
                  <a:lnTo>
                    <a:pt x="1173" y="488"/>
                  </a:lnTo>
                  <a:lnTo>
                    <a:pt x="1173" y="391"/>
                  </a:lnTo>
                  <a:lnTo>
                    <a:pt x="1124" y="293"/>
                  </a:lnTo>
                  <a:lnTo>
                    <a:pt x="1099" y="220"/>
                  </a:lnTo>
                  <a:lnTo>
                    <a:pt x="1026" y="147"/>
                  </a:lnTo>
                  <a:lnTo>
                    <a:pt x="953" y="73"/>
                  </a:lnTo>
                  <a:lnTo>
                    <a:pt x="880" y="49"/>
                  </a:lnTo>
                  <a:lnTo>
                    <a:pt x="782" y="0"/>
                  </a:lnTo>
                  <a:close/>
                </a:path>
              </a:pathLst>
            </a:custGeom>
            <a:solidFill>
              <a:srgbClr val="FFFFFF"/>
            </a:solidFill>
            <a:ln>
              <a:solidFill>
                <a:srgbClr val="0070C0"/>
              </a:solidFill>
            </a:ln>
          </p:spPr>
          <p:txBody>
            <a:bodyPr lIns="91425" tIns="91425" rIns="91425" bIns="91425" anchor="ctr" anchorCtr="0">
              <a:noAutofit/>
            </a:bodyPr>
            <a:lstStyle/>
            <a:p>
              <a:pPr lvl="0">
                <a:spcBef>
                  <a:spcPts val="0"/>
                </a:spcBef>
                <a:buNone/>
              </a:pPr>
              <a:endParaRPr/>
            </a:p>
          </p:txBody>
        </p:sp>
        <p:sp>
          <p:nvSpPr>
            <p:cNvPr id="17" name="Shape 318">
              <a:extLst>
                <a:ext uri="{FF2B5EF4-FFF2-40B4-BE49-F238E27FC236}">
                  <a16:creationId xmlns:a16="http://schemas.microsoft.com/office/drawing/2014/main" id="{5716F5D0-9B69-445F-BD52-43C611DD5524}"/>
                </a:ext>
              </a:extLst>
            </p:cNvPr>
            <p:cNvSpPr/>
            <p:nvPr/>
          </p:nvSpPr>
          <p:spPr>
            <a:xfrm>
              <a:off x="799825" y="238125"/>
              <a:ext cx="29350" cy="63500"/>
            </a:xfrm>
            <a:custGeom>
              <a:avLst/>
              <a:gdLst/>
              <a:ahLst/>
              <a:cxnLst/>
              <a:rect l="0" t="0" r="0" b="0"/>
              <a:pathLst>
                <a:path w="1174" h="2540" extrusionOk="0">
                  <a:moveTo>
                    <a:pt x="392" y="0"/>
                  </a:moveTo>
                  <a:lnTo>
                    <a:pt x="294" y="49"/>
                  </a:lnTo>
                  <a:lnTo>
                    <a:pt x="221" y="73"/>
                  </a:lnTo>
                  <a:lnTo>
                    <a:pt x="148" y="147"/>
                  </a:lnTo>
                  <a:lnTo>
                    <a:pt x="74" y="220"/>
                  </a:lnTo>
                  <a:lnTo>
                    <a:pt x="50" y="293"/>
                  </a:lnTo>
                  <a:lnTo>
                    <a:pt x="1" y="391"/>
                  </a:lnTo>
                  <a:lnTo>
                    <a:pt x="1" y="488"/>
                  </a:lnTo>
                  <a:lnTo>
                    <a:pt x="1" y="2052"/>
                  </a:lnTo>
                  <a:lnTo>
                    <a:pt x="1" y="2149"/>
                  </a:lnTo>
                  <a:lnTo>
                    <a:pt x="50" y="2247"/>
                  </a:lnTo>
                  <a:lnTo>
                    <a:pt x="74" y="2320"/>
                  </a:lnTo>
                  <a:lnTo>
                    <a:pt x="148" y="2393"/>
                  </a:lnTo>
                  <a:lnTo>
                    <a:pt x="221" y="2467"/>
                  </a:lnTo>
                  <a:lnTo>
                    <a:pt x="294" y="2491"/>
                  </a:lnTo>
                  <a:lnTo>
                    <a:pt x="392" y="2540"/>
                  </a:lnTo>
                  <a:lnTo>
                    <a:pt x="783"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3" y="0"/>
                  </a:lnTo>
                  <a:close/>
                </a:path>
              </a:pathLst>
            </a:custGeom>
            <a:solidFill>
              <a:srgbClr val="FFFFFF"/>
            </a:solidFill>
            <a:ln>
              <a:solidFill>
                <a:srgbClr val="0070C0"/>
              </a:solidFill>
            </a:ln>
          </p:spPr>
          <p:txBody>
            <a:bodyPr lIns="91425" tIns="91425" rIns="91425" bIns="91425" anchor="ctr" anchorCtr="0">
              <a:noAutofit/>
            </a:bodyPr>
            <a:lstStyle/>
            <a:p>
              <a:pPr lvl="0">
                <a:spcBef>
                  <a:spcPts val="0"/>
                </a:spcBef>
                <a:buNone/>
              </a:pPr>
              <a:endParaRPr/>
            </a:p>
          </p:txBody>
        </p:sp>
        <p:sp>
          <p:nvSpPr>
            <p:cNvPr id="18" name="Shape 319">
              <a:extLst>
                <a:ext uri="{FF2B5EF4-FFF2-40B4-BE49-F238E27FC236}">
                  <a16:creationId xmlns:a16="http://schemas.microsoft.com/office/drawing/2014/main" id="{453D0A7F-C432-488F-9D68-1D32F93BA7D2}"/>
                </a:ext>
              </a:extLst>
            </p:cNvPr>
            <p:cNvSpPr/>
            <p:nvPr/>
          </p:nvSpPr>
          <p:spPr>
            <a:xfrm>
              <a:off x="882875" y="238125"/>
              <a:ext cx="29325" cy="63500"/>
            </a:xfrm>
            <a:custGeom>
              <a:avLst/>
              <a:gdLst/>
              <a:ahLst/>
              <a:cxnLst/>
              <a:rect l="0" t="0" r="0" b="0"/>
              <a:pathLst>
                <a:path w="1173" h="2540" extrusionOk="0">
                  <a:moveTo>
                    <a:pt x="391" y="0"/>
                  </a:moveTo>
                  <a:lnTo>
                    <a:pt x="294" y="49"/>
                  </a:lnTo>
                  <a:lnTo>
                    <a:pt x="220" y="73"/>
                  </a:lnTo>
                  <a:lnTo>
                    <a:pt x="147" y="147"/>
                  </a:lnTo>
                  <a:lnTo>
                    <a:pt x="74" y="220"/>
                  </a:lnTo>
                  <a:lnTo>
                    <a:pt x="49" y="293"/>
                  </a:lnTo>
                  <a:lnTo>
                    <a:pt x="1" y="391"/>
                  </a:lnTo>
                  <a:lnTo>
                    <a:pt x="1" y="488"/>
                  </a:lnTo>
                  <a:lnTo>
                    <a:pt x="1" y="2052"/>
                  </a:lnTo>
                  <a:lnTo>
                    <a:pt x="1" y="2149"/>
                  </a:lnTo>
                  <a:lnTo>
                    <a:pt x="49" y="2247"/>
                  </a:lnTo>
                  <a:lnTo>
                    <a:pt x="74" y="2320"/>
                  </a:lnTo>
                  <a:lnTo>
                    <a:pt x="147" y="2393"/>
                  </a:lnTo>
                  <a:lnTo>
                    <a:pt x="220" y="2467"/>
                  </a:lnTo>
                  <a:lnTo>
                    <a:pt x="294" y="2491"/>
                  </a:lnTo>
                  <a:lnTo>
                    <a:pt x="391" y="2540"/>
                  </a:lnTo>
                  <a:lnTo>
                    <a:pt x="782" y="2540"/>
                  </a:lnTo>
                  <a:lnTo>
                    <a:pt x="880" y="2491"/>
                  </a:lnTo>
                  <a:lnTo>
                    <a:pt x="953" y="2467"/>
                  </a:lnTo>
                  <a:lnTo>
                    <a:pt x="1026" y="2393"/>
                  </a:lnTo>
                  <a:lnTo>
                    <a:pt x="1100" y="2320"/>
                  </a:lnTo>
                  <a:lnTo>
                    <a:pt x="1124" y="2247"/>
                  </a:lnTo>
                  <a:lnTo>
                    <a:pt x="1173" y="2149"/>
                  </a:lnTo>
                  <a:lnTo>
                    <a:pt x="1173" y="2052"/>
                  </a:lnTo>
                  <a:lnTo>
                    <a:pt x="1173" y="488"/>
                  </a:lnTo>
                  <a:lnTo>
                    <a:pt x="1173" y="391"/>
                  </a:lnTo>
                  <a:lnTo>
                    <a:pt x="1124" y="293"/>
                  </a:lnTo>
                  <a:lnTo>
                    <a:pt x="1100" y="220"/>
                  </a:lnTo>
                  <a:lnTo>
                    <a:pt x="1026" y="147"/>
                  </a:lnTo>
                  <a:lnTo>
                    <a:pt x="953" y="73"/>
                  </a:lnTo>
                  <a:lnTo>
                    <a:pt x="880" y="49"/>
                  </a:lnTo>
                  <a:lnTo>
                    <a:pt x="782" y="0"/>
                  </a:lnTo>
                  <a:close/>
                </a:path>
              </a:pathLst>
            </a:custGeom>
            <a:solidFill>
              <a:srgbClr val="FFFFFF"/>
            </a:solidFill>
            <a:ln>
              <a:solidFill>
                <a:srgbClr val="0070C0"/>
              </a:solidFill>
            </a:ln>
          </p:spPr>
          <p:txBody>
            <a:bodyPr lIns="91425" tIns="91425" rIns="91425" bIns="91425" anchor="ctr" anchorCtr="0">
              <a:noAutofit/>
            </a:bodyPr>
            <a:lstStyle/>
            <a:p>
              <a:pPr lvl="0">
                <a:spcBef>
                  <a:spcPts val="0"/>
                </a:spcBef>
                <a:buNone/>
              </a:pPr>
              <a:endParaRPr/>
            </a:p>
          </p:txBody>
        </p:sp>
        <p:sp>
          <p:nvSpPr>
            <p:cNvPr id="19" name="Shape 320">
              <a:extLst>
                <a:ext uri="{FF2B5EF4-FFF2-40B4-BE49-F238E27FC236}">
                  <a16:creationId xmlns:a16="http://schemas.microsoft.com/office/drawing/2014/main" id="{76DEB9E6-49FF-4257-BA98-019D0164AC50}"/>
                </a:ext>
              </a:extLst>
            </p:cNvPr>
            <p:cNvSpPr/>
            <p:nvPr/>
          </p:nvSpPr>
          <p:spPr>
            <a:xfrm>
              <a:off x="584925" y="261325"/>
              <a:ext cx="378575" cy="464050"/>
            </a:xfrm>
            <a:custGeom>
              <a:avLst/>
              <a:gdLst/>
              <a:ahLst/>
              <a:cxnLst/>
              <a:rect l="0" t="0" r="0" b="0"/>
              <a:pathLst>
                <a:path w="15143" h="18562" extrusionOk="0">
                  <a:moveTo>
                    <a:pt x="2540" y="171"/>
                  </a:moveTo>
                  <a:lnTo>
                    <a:pt x="2711" y="195"/>
                  </a:lnTo>
                  <a:lnTo>
                    <a:pt x="2882" y="244"/>
                  </a:lnTo>
                  <a:lnTo>
                    <a:pt x="3053" y="318"/>
                  </a:lnTo>
                  <a:lnTo>
                    <a:pt x="3175" y="440"/>
                  </a:lnTo>
                  <a:lnTo>
                    <a:pt x="3297" y="562"/>
                  </a:lnTo>
                  <a:lnTo>
                    <a:pt x="3370" y="733"/>
                  </a:lnTo>
                  <a:lnTo>
                    <a:pt x="3419" y="904"/>
                  </a:lnTo>
                  <a:lnTo>
                    <a:pt x="3444" y="1075"/>
                  </a:lnTo>
                  <a:lnTo>
                    <a:pt x="3419" y="1246"/>
                  </a:lnTo>
                  <a:lnTo>
                    <a:pt x="3370" y="1417"/>
                  </a:lnTo>
                  <a:lnTo>
                    <a:pt x="3297" y="1588"/>
                  </a:lnTo>
                  <a:lnTo>
                    <a:pt x="3175" y="1710"/>
                  </a:lnTo>
                  <a:lnTo>
                    <a:pt x="3053" y="1832"/>
                  </a:lnTo>
                  <a:lnTo>
                    <a:pt x="2882" y="1905"/>
                  </a:lnTo>
                  <a:lnTo>
                    <a:pt x="2711" y="1954"/>
                  </a:lnTo>
                  <a:lnTo>
                    <a:pt x="2540" y="1978"/>
                  </a:lnTo>
                  <a:lnTo>
                    <a:pt x="2369" y="1954"/>
                  </a:lnTo>
                  <a:lnTo>
                    <a:pt x="2198" y="1905"/>
                  </a:lnTo>
                  <a:lnTo>
                    <a:pt x="2027" y="1832"/>
                  </a:lnTo>
                  <a:lnTo>
                    <a:pt x="1905" y="1710"/>
                  </a:lnTo>
                  <a:lnTo>
                    <a:pt x="1783" y="1588"/>
                  </a:lnTo>
                  <a:lnTo>
                    <a:pt x="1710" y="1417"/>
                  </a:lnTo>
                  <a:lnTo>
                    <a:pt x="1661" y="1246"/>
                  </a:lnTo>
                  <a:lnTo>
                    <a:pt x="1636" y="1075"/>
                  </a:lnTo>
                  <a:lnTo>
                    <a:pt x="1661" y="904"/>
                  </a:lnTo>
                  <a:lnTo>
                    <a:pt x="1710" y="733"/>
                  </a:lnTo>
                  <a:lnTo>
                    <a:pt x="1783" y="562"/>
                  </a:lnTo>
                  <a:lnTo>
                    <a:pt x="1905" y="440"/>
                  </a:lnTo>
                  <a:lnTo>
                    <a:pt x="2027" y="318"/>
                  </a:lnTo>
                  <a:lnTo>
                    <a:pt x="2198" y="244"/>
                  </a:lnTo>
                  <a:lnTo>
                    <a:pt x="2369" y="195"/>
                  </a:lnTo>
                  <a:lnTo>
                    <a:pt x="2540" y="171"/>
                  </a:lnTo>
                  <a:close/>
                  <a:moveTo>
                    <a:pt x="5862" y="171"/>
                  </a:moveTo>
                  <a:lnTo>
                    <a:pt x="6033" y="195"/>
                  </a:lnTo>
                  <a:lnTo>
                    <a:pt x="6204" y="244"/>
                  </a:lnTo>
                  <a:lnTo>
                    <a:pt x="6374" y="318"/>
                  </a:lnTo>
                  <a:lnTo>
                    <a:pt x="6497" y="440"/>
                  </a:lnTo>
                  <a:lnTo>
                    <a:pt x="6619" y="562"/>
                  </a:lnTo>
                  <a:lnTo>
                    <a:pt x="6692" y="733"/>
                  </a:lnTo>
                  <a:lnTo>
                    <a:pt x="6741" y="904"/>
                  </a:lnTo>
                  <a:lnTo>
                    <a:pt x="6765" y="1075"/>
                  </a:lnTo>
                  <a:lnTo>
                    <a:pt x="6741" y="1246"/>
                  </a:lnTo>
                  <a:lnTo>
                    <a:pt x="6692" y="1417"/>
                  </a:lnTo>
                  <a:lnTo>
                    <a:pt x="6619" y="1588"/>
                  </a:lnTo>
                  <a:lnTo>
                    <a:pt x="6497" y="1710"/>
                  </a:lnTo>
                  <a:lnTo>
                    <a:pt x="6374" y="1832"/>
                  </a:lnTo>
                  <a:lnTo>
                    <a:pt x="6204" y="1905"/>
                  </a:lnTo>
                  <a:lnTo>
                    <a:pt x="6033" y="1954"/>
                  </a:lnTo>
                  <a:lnTo>
                    <a:pt x="5862" y="1978"/>
                  </a:lnTo>
                  <a:lnTo>
                    <a:pt x="5691" y="1954"/>
                  </a:lnTo>
                  <a:lnTo>
                    <a:pt x="5520" y="1905"/>
                  </a:lnTo>
                  <a:lnTo>
                    <a:pt x="5349" y="1832"/>
                  </a:lnTo>
                  <a:lnTo>
                    <a:pt x="5227" y="1710"/>
                  </a:lnTo>
                  <a:lnTo>
                    <a:pt x="5104" y="1588"/>
                  </a:lnTo>
                  <a:lnTo>
                    <a:pt x="5031" y="1417"/>
                  </a:lnTo>
                  <a:lnTo>
                    <a:pt x="4982" y="1246"/>
                  </a:lnTo>
                  <a:lnTo>
                    <a:pt x="4958" y="1075"/>
                  </a:lnTo>
                  <a:lnTo>
                    <a:pt x="4982" y="904"/>
                  </a:lnTo>
                  <a:lnTo>
                    <a:pt x="5031" y="733"/>
                  </a:lnTo>
                  <a:lnTo>
                    <a:pt x="5104" y="562"/>
                  </a:lnTo>
                  <a:lnTo>
                    <a:pt x="5227" y="440"/>
                  </a:lnTo>
                  <a:lnTo>
                    <a:pt x="5349" y="318"/>
                  </a:lnTo>
                  <a:lnTo>
                    <a:pt x="5520" y="244"/>
                  </a:lnTo>
                  <a:lnTo>
                    <a:pt x="5691" y="195"/>
                  </a:lnTo>
                  <a:lnTo>
                    <a:pt x="5862" y="171"/>
                  </a:lnTo>
                  <a:close/>
                  <a:moveTo>
                    <a:pt x="9183" y="171"/>
                  </a:moveTo>
                  <a:lnTo>
                    <a:pt x="9354" y="195"/>
                  </a:lnTo>
                  <a:lnTo>
                    <a:pt x="9525" y="244"/>
                  </a:lnTo>
                  <a:lnTo>
                    <a:pt x="9696" y="318"/>
                  </a:lnTo>
                  <a:lnTo>
                    <a:pt x="9818" y="440"/>
                  </a:lnTo>
                  <a:lnTo>
                    <a:pt x="9940" y="562"/>
                  </a:lnTo>
                  <a:lnTo>
                    <a:pt x="10014" y="733"/>
                  </a:lnTo>
                  <a:lnTo>
                    <a:pt x="10062" y="904"/>
                  </a:lnTo>
                  <a:lnTo>
                    <a:pt x="10087" y="1075"/>
                  </a:lnTo>
                  <a:lnTo>
                    <a:pt x="10062" y="1246"/>
                  </a:lnTo>
                  <a:lnTo>
                    <a:pt x="10014" y="1417"/>
                  </a:lnTo>
                  <a:lnTo>
                    <a:pt x="9940" y="1588"/>
                  </a:lnTo>
                  <a:lnTo>
                    <a:pt x="9818" y="1710"/>
                  </a:lnTo>
                  <a:lnTo>
                    <a:pt x="9696" y="1832"/>
                  </a:lnTo>
                  <a:lnTo>
                    <a:pt x="9525" y="1905"/>
                  </a:lnTo>
                  <a:lnTo>
                    <a:pt x="9354" y="1954"/>
                  </a:lnTo>
                  <a:lnTo>
                    <a:pt x="9183" y="1978"/>
                  </a:lnTo>
                  <a:lnTo>
                    <a:pt x="9012" y="1954"/>
                  </a:lnTo>
                  <a:lnTo>
                    <a:pt x="8841" y="1905"/>
                  </a:lnTo>
                  <a:lnTo>
                    <a:pt x="8670" y="1832"/>
                  </a:lnTo>
                  <a:lnTo>
                    <a:pt x="8548" y="1710"/>
                  </a:lnTo>
                  <a:lnTo>
                    <a:pt x="8426" y="1588"/>
                  </a:lnTo>
                  <a:lnTo>
                    <a:pt x="8353" y="1417"/>
                  </a:lnTo>
                  <a:lnTo>
                    <a:pt x="8304" y="1246"/>
                  </a:lnTo>
                  <a:lnTo>
                    <a:pt x="8279" y="1075"/>
                  </a:lnTo>
                  <a:lnTo>
                    <a:pt x="8304" y="904"/>
                  </a:lnTo>
                  <a:lnTo>
                    <a:pt x="8353" y="733"/>
                  </a:lnTo>
                  <a:lnTo>
                    <a:pt x="8426" y="562"/>
                  </a:lnTo>
                  <a:lnTo>
                    <a:pt x="8548" y="440"/>
                  </a:lnTo>
                  <a:lnTo>
                    <a:pt x="8670" y="318"/>
                  </a:lnTo>
                  <a:lnTo>
                    <a:pt x="8841" y="244"/>
                  </a:lnTo>
                  <a:lnTo>
                    <a:pt x="9012" y="195"/>
                  </a:lnTo>
                  <a:lnTo>
                    <a:pt x="9183" y="171"/>
                  </a:lnTo>
                  <a:close/>
                  <a:moveTo>
                    <a:pt x="12505" y="171"/>
                  </a:moveTo>
                  <a:lnTo>
                    <a:pt x="12676" y="195"/>
                  </a:lnTo>
                  <a:lnTo>
                    <a:pt x="12847" y="244"/>
                  </a:lnTo>
                  <a:lnTo>
                    <a:pt x="13018" y="318"/>
                  </a:lnTo>
                  <a:lnTo>
                    <a:pt x="13140" y="440"/>
                  </a:lnTo>
                  <a:lnTo>
                    <a:pt x="13262" y="562"/>
                  </a:lnTo>
                  <a:lnTo>
                    <a:pt x="13335" y="733"/>
                  </a:lnTo>
                  <a:lnTo>
                    <a:pt x="13384" y="904"/>
                  </a:lnTo>
                  <a:lnTo>
                    <a:pt x="13408" y="1075"/>
                  </a:lnTo>
                  <a:lnTo>
                    <a:pt x="13384" y="1246"/>
                  </a:lnTo>
                  <a:lnTo>
                    <a:pt x="13335" y="1417"/>
                  </a:lnTo>
                  <a:lnTo>
                    <a:pt x="13262" y="1588"/>
                  </a:lnTo>
                  <a:lnTo>
                    <a:pt x="13140" y="1710"/>
                  </a:lnTo>
                  <a:lnTo>
                    <a:pt x="13018" y="1832"/>
                  </a:lnTo>
                  <a:lnTo>
                    <a:pt x="12847" y="1905"/>
                  </a:lnTo>
                  <a:lnTo>
                    <a:pt x="12676" y="1954"/>
                  </a:lnTo>
                  <a:lnTo>
                    <a:pt x="12505" y="1978"/>
                  </a:lnTo>
                  <a:lnTo>
                    <a:pt x="12334" y="1954"/>
                  </a:lnTo>
                  <a:lnTo>
                    <a:pt x="12163" y="1905"/>
                  </a:lnTo>
                  <a:lnTo>
                    <a:pt x="11992" y="1832"/>
                  </a:lnTo>
                  <a:lnTo>
                    <a:pt x="11870" y="1710"/>
                  </a:lnTo>
                  <a:lnTo>
                    <a:pt x="11748" y="1588"/>
                  </a:lnTo>
                  <a:lnTo>
                    <a:pt x="11674" y="1417"/>
                  </a:lnTo>
                  <a:lnTo>
                    <a:pt x="11625" y="1246"/>
                  </a:lnTo>
                  <a:lnTo>
                    <a:pt x="11601" y="1075"/>
                  </a:lnTo>
                  <a:lnTo>
                    <a:pt x="11625" y="904"/>
                  </a:lnTo>
                  <a:lnTo>
                    <a:pt x="11674" y="733"/>
                  </a:lnTo>
                  <a:lnTo>
                    <a:pt x="11748" y="562"/>
                  </a:lnTo>
                  <a:lnTo>
                    <a:pt x="11870" y="440"/>
                  </a:lnTo>
                  <a:lnTo>
                    <a:pt x="11992" y="318"/>
                  </a:lnTo>
                  <a:lnTo>
                    <a:pt x="12163" y="244"/>
                  </a:lnTo>
                  <a:lnTo>
                    <a:pt x="12334" y="195"/>
                  </a:lnTo>
                  <a:lnTo>
                    <a:pt x="12505" y="171"/>
                  </a:lnTo>
                  <a:close/>
                  <a:moveTo>
                    <a:pt x="13091" y="5520"/>
                  </a:moveTo>
                  <a:lnTo>
                    <a:pt x="13189" y="5544"/>
                  </a:lnTo>
                  <a:lnTo>
                    <a:pt x="13262" y="5593"/>
                  </a:lnTo>
                  <a:lnTo>
                    <a:pt x="13311" y="5666"/>
                  </a:lnTo>
                  <a:lnTo>
                    <a:pt x="13335" y="5764"/>
                  </a:lnTo>
                  <a:lnTo>
                    <a:pt x="13311" y="5862"/>
                  </a:lnTo>
                  <a:lnTo>
                    <a:pt x="13262" y="5935"/>
                  </a:lnTo>
                  <a:lnTo>
                    <a:pt x="13189" y="5984"/>
                  </a:lnTo>
                  <a:lnTo>
                    <a:pt x="13091" y="6008"/>
                  </a:lnTo>
                  <a:lnTo>
                    <a:pt x="1954" y="6008"/>
                  </a:lnTo>
                  <a:lnTo>
                    <a:pt x="1856" y="5984"/>
                  </a:lnTo>
                  <a:lnTo>
                    <a:pt x="1783" y="5935"/>
                  </a:lnTo>
                  <a:lnTo>
                    <a:pt x="1734" y="5862"/>
                  </a:lnTo>
                  <a:lnTo>
                    <a:pt x="1710" y="5764"/>
                  </a:lnTo>
                  <a:lnTo>
                    <a:pt x="1734" y="5666"/>
                  </a:lnTo>
                  <a:lnTo>
                    <a:pt x="1783" y="5593"/>
                  </a:lnTo>
                  <a:lnTo>
                    <a:pt x="1856" y="5544"/>
                  </a:lnTo>
                  <a:lnTo>
                    <a:pt x="1954" y="5520"/>
                  </a:lnTo>
                  <a:close/>
                  <a:moveTo>
                    <a:pt x="13189" y="7840"/>
                  </a:moveTo>
                  <a:lnTo>
                    <a:pt x="13262" y="7913"/>
                  </a:lnTo>
                  <a:lnTo>
                    <a:pt x="13311" y="7986"/>
                  </a:lnTo>
                  <a:lnTo>
                    <a:pt x="13335" y="8084"/>
                  </a:lnTo>
                  <a:lnTo>
                    <a:pt x="13311" y="8182"/>
                  </a:lnTo>
                  <a:lnTo>
                    <a:pt x="13262" y="8255"/>
                  </a:lnTo>
                  <a:lnTo>
                    <a:pt x="13189" y="8304"/>
                  </a:lnTo>
                  <a:lnTo>
                    <a:pt x="13091" y="8328"/>
                  </a:lnTo>
                  <a:lnTo>
                    <a:pt x="1954" y="8328"/>
                  </a:lnTo>
                  <a:lnTo>
                    <a:pt x="1856" y="8304"/>
                  </a:lnTo>
                  <a:lnTo>
                    <a:pt x="1783" y="8255"/>
                  </a:lnTo>
                  <a:lnTo>
                    <a:pt x="1734" y="8182"/>
                  </a:lnTo>
                  <a:lnTo>
                    <a:pt x="1710" y="8084"/>
                  </a:lnTo>
                  <a:lnTo>
                    <a:pt x="1734" y="7986"/>
                  </a:lnTo>
                  <a:lnTo>
                    <a:pt x="1783" y="7913"/>
                  </a:lnTo>
                  <a:lnTo>
                    <a:pt x="1856" y="7840"/>
                  </a:lnTo>
                  <a:close/>
                  <a:moveTo>
                    <a:pt x="13091" y="10136"/>
                  </a:moveTo>
                  <a:lnTo>
                    <a:pt x="13189" y="10160"/>
                  </a:lnTo>
                  <a:lnTo>
                    <a:pt x="13262" y="10209"/>
                  </a:lnTo>
                  <a:lnTo>
                    <a:pt x="13311" y="10282"/>
                  </a:lnTo>
                  <a:lnTo>
                    <a:pt x="13335" y="10380"/>
                  </a:lnTo>
                  <a:lnTo>
                    <a:pt x="13311" y="10478"/>
                  </a:lnTo>
                  <a:lnTo>
                    <a:pt x="13262" y="10551"/>
                  </a:lnTo>
                  <a:lnTo>
                    <a:pt x="13189" y="10600"/>
                  </a:lnTo>
                  <a:lnTo>
                    <a:pt x="13091" y="10624"/>
                  </a:lnTo>
                  <a:lnTo>
                    <a:pt x="1954" y="10624"/>
                  </a:lnTo>
                  <a:lnTo>
                    <a:pt x="1856" y="10600"/>
                  </a:lnTo>
                  <a:lnTo>
                    <a:pt x="1783" y="10551"/>
                  </a:lnTo>
                  <a:lnTo>
                    <a:pt x="1734" y="10478"/>
                  </a:lnTo>
                  <a:lnTo>
                    <a:pt x="1710" y="10380"/>
                  </a:lnTo>
                  <a:lnTo>
                    <a:pt x="1734" y="10282"/>
                  </a:lnTo>
                  <a:lnTo>
                    <a:pt x="1783" y="10209"/>
                  </a:lnTo>
                  <a:lnTo>
                    <a:pt x="1856" y="10160"/>
                  </a:lnTo>
                  <a:lnTo>
                    <a:pt x="1954" y="10136"/>
                  </a:lnTo>
                  <a:close/>
                  <a:moveTo>
                    <a:pt x="8206" y="12456"/>
                  </a:moveTo>
                  <a:lnTo>
                    <a:pt x="8304" y="12480"/>
                  </a:lnTo>
                  <a:lnTo>
                    <a:pt x="8377" y="12529"/>
                  </a:lnTo>
                  <a:lnTo>
                    <a:pt x="8426" y="12602"/>
                  </a:lnTo>
                  <a:lnTo>
                    <a:pt x="8450" y="12700"/>
                  </a:lnTo>
                  <a:lnTo>
                    <a:pt x="8426" y="12798"/>
                  </a:lnTo>
                  <a:lnTo>
                    <a:pt x="8377" y="12871"/>
                  </a:lnTo>
                  <a:lnTo>
                    <a:pt x="8304" y="12920"/>
                  </a:lnTo>
                  <a:lnTo>
                    <a:pt x="8206" y="12944"/>
                  </a:lnTo>
                  <a:lnTo>
                    <a:pt x="1954" y="12944"/>
                  </a:lnTo>
                  <a:lnTo>
                    <a:pt x="1856" y="12920"/>
                  </a:lnTo>
                  <a:lnTo>
                    <a:pt x="1783" y="12871"/>
                  </a:lnTo>
                  <a:lnTo>
                    <a:pt x="1734" y="12798"/>
                  </a:lnTo>
                  <a:lnTo>
                    <a:pt x="1710" y="12700"/>
                  </a:lnTo>
                  <a:lnTo>
                    <a:pt x="1734" y="12602"/>
                  </a:lnTo>
                  <a:lnTo>
                    <a:pt x="1783" y="12529"/>
                  </a:lnTo>
                  <a:lnTo>
                    <a:pt x="1856" y="12480"/>
                  </a:lnTo>
                  <a:lnTo>
                    <a:pt x="1954" y="12456"/>
                  </a:lnTo>
                  <a:close/>
                  <a:moveTo>
                    <a:pt x="782" y="0"/>
                  </a:moveTo>
                  <a:lnTo>
                    <a:pt x="635" y="25"/>
                  </a:lnTo>
                  <a:lnTo>
                    <a:pt x="489" y="73"/>
                  </a:lnTo>
                  <a:lnTo>
                    <a:pt x="342" y="122"/>
                  </a:lnTo>
                  <a:lnTo>
                    <a:pt x="220" y="220"/>
                  </a:lnTo>
                  <a:lnTo>
                    <a:pt x="122" y="342"/>
                  </a:lnTo>
                  <a:lnTo>
                    <a:pt x="73" y="489"/>
                  </a:lnTo>
                  <a:lnTo>
                    <a:pt x="24" y="635"/>
                  </a:lnTo>
                  <a:lnTo>
                    <a:pt x="0" y="782"/>
                  </a:lnTo>
                  <a:lnTo>
                    <a:pt x="0" y="17780"/>
                  </a:lnTo>
                  <a:lnTo>
                    <a:pt x="24" y="17927"/>
                  </a:lnTo>
                  <a:lnTo>
                    <a:pt x="73" y="18073"/>
                  </a:lnTo>
                  <a:lnTo>
                    <a:pt x="122" y="18220"/>
                  </a:lnTo>
                  <a:lnTo>
                    <a:pt x="220" y="18342"/>
                  </a:lnTo>
                  <a:lnTo>
                    <a:pt x="342" y="18440"/>
                  </a:lnTo>
                  <a:lnTo>
                    <a:pt x="489" y="18488"/>
                  </a:lnTo>
                  <a:lnTo>
                    <a:pt x="635" y="18537"/>
                  </a:lnTo>
                  <a:lnTo>
                    <a:pt x="782" y="18562"/>
                  </a:lnTo>
                  <a:lnTo>
                    <a:pt x="14361" y="18562"/>
                  </a:lnTo>
                  <a:lnTo>
                    <a:pt x="14507" y="18537"/>
                  </a:lnTo>
                  <a:lnTo>
                    <a:pt x="14654" y="18488"/>
                  </a:lnTo>
                  <a:lnTo>
                    <a:pt x="14800" y="18440"/>
                  </a:lnTo>
                  <a:lnTo>
                    <a:pt x="14923" y="18342"/>
                  </a:lnTo>
                  <a:lnTo>
                    <a:pt x="15020" y="18220"/>
                  </a:lnTo>
                  <a:lnTo>
                    <a:pt x="15069" y="18073"/>
                  </a:lnTo>
                  <a:lnTo>
                    <a:pt x="15118" y="17927"/>
                  </a:lnTo>
                  <a:lnTo>
                    <a:pt x="15142" y="17780"/>
                  </a:lnTo>
                  <a:lnTo>
                    <a:pt x="15142" y="782"/>
                  </a:lnTo>
                  <a:lnTo>
                    <a:pt x="15118" y="635"/>
                  </a:lnTo>
                  <a:lnTo>
                    <a:pt x="15069" y="489"/>
                  </a:lnTo>
                  <a:lnTo>
                    <a:pt x="15020" y="342"/>
                  </a:lnTo>
                  <a:lnTo>
                    <a:pt x="14923" y="220"/>
                  </a:lnTo>
                  <a:lnTo>
                    <a:pt x="14800" y="122"/>
                  </a:lnTo>
                  <a:lnTo>
                    <a:pt x="14654" y="73"/>
                  </a:lnTo>
                  <a:lnTo>
                    <a:pt x="14507" y="25"/>
                  </a:lnTo>
                  <a:lnTo>
                    <a:pt x="14361" y="0"/>
                  </a:lnTo>
                  <a:close/>
                </a:path>
              </a:pathLst>
            </a:custGeom>
            <a:solidFill>
              <a:srgbClr val="FFFFFF"/>
            </a:solidFill>
            <a:ln>
              <a:solidFill>
                <a:srgbClr val="0070C0"/>
              </a:solidFill>
            </a:ln>
          </p:spPr>
          <p:txBody>
            <a:bodyPr lIns="91425" tIns="91425" rIns="91425" bIns="91425" anchor="ctr" anchorCtr="0">
              <a:noAutofit/>
            </a:bodyPr>
            <a:lstStyle/>
            <a:p>
              <a:pPr lvl="0">
                <a:spcBef>
                  <a:spcPts val="0"/>
                </a:spcBef>
                <a:buNone/>
              </a:pPr>
              <a:endParaRPr/>
            </a:p>
          </p:txBody>
        </p:sp>
      </p:grpSp>
      <p:pic>
        <p:nvPicPr>
          <p:cNvPr id="11" name="Picture 10">
            <a:extLst>
              <a:ext uri="{FF2B5EF4-FFF2-40B4-BE49-F238E27FC236}">
                <a16:creationId xmlns:a16="http://schemas.microsoft.com/office/drawing/2014/main" id="{03D952E5-0774-418F-9E7C-3101E479684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6835" y="894295"/>
            <a:ext cx="1152128" cy="5760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84070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Handling Events</a:t>
            </a:r>
            <a:endParaRPr lang="en-IN" sz="2000" b="1">
              <a:solidFill>
                <a:srgbClr val="0070C0"/>
              </a:solidFill>
              <a:latin typeface="Verdana" panose="020B0604030504040204" pitchFamily="34" charset="0"/>
              <a:ea typeface="Verdana" panose="020B0604030504040204" pitchFamily="34" charset="0"/>
            </a:endParaRPr>
          </a:p>
        </p:txBody>
      </p:sp>
      <p:sp>
        <p:nvSpPr>
          <p:cNvPr id="7" name="TextBox 6">
            <a:extLst>
              <a:ext uri="{FF2B5EF4-FFF2-40B4-BE49-F238E27FC236}">
                <a16:creationId xmlns:a16="http://schemas.microsoft.com/office/drawing/2014/main" id="{4881A4C4-EB3A-42D6-93F4-448D819F58B3}"/>
              </a:ext>
            </a:extLst>
          </p:cNvPr>
          <p:cNvSpPr txBox="1"/>
          <p:nvPr/>
        </p:nvSpPr>
        <p:spPr>
          <a:xfrm>
            <a:off x="399242" y="2824009"/>
            <a:ext cx="8345516" cy="1631216"/>
          </a:xfrm>
          <a:prstGeom prst="rect">
            <a:avLst/>
          </a:prstGeom>
          <a:noFill/>
        </p:spPr>
        <p:txBody>
          <a:bodyPr wrap="square">
            <a:spAutoFit/>
          </a:bodyPr>
          <a:lstStyle/>
          <a:p>
            <a:pPr algn="just"/>
            <a:r>
              <a:rPr lang="en-US" sz="2000">
                <a:solidFill>
                  <a:srgbClr val="FF0066"/>
                </a:solidFill>
              </a:rPr>
              <a:t> </a:t>
            </a:r>
            <a:r>
              <a:rPr lang="en-US" sz="2000" b="1">
                <a:solidFill>
                  <a:srgbClr val="FF6699"/>
                </a:solidFill>
              </a:rPr>
              <a:t>.bind() method</a:t>
            </a:r>
          </a:p>
          <a:p>
            <a:pPr marL="342900" indent="-342900" algn="just">
              <a:buFont typeface="Wingdings" panose="05000000000000000000" pitchFamily="2" charset="2"/>
              <a:buChar char="ü"/>
            </a:pPr>
            <a:r>
              <a:rPr lang="en-US" sz="2000">
                <a:solidFill>
                  <a:srgbClr val="C00000"/>
                </a:solidFill>
              </a:rPr>
              <a:t>To call an event handler whenever an event occurs on a widget, use .bind(). </a:t>
            </a:r>
          </a:p>
          <a:p>
            <a:pPr marL="342900" indent="-342900" algn="just">
              <a:buFont typeface="Wingdings" panose="05000000000000000000" pitchFamily="2" charset="2"/>
              <a:buChar char="ü"/>
            </a:pPr>
            <a:r>
              <a:rPr lang="en-US" sz="2000">
                <a:solidFill>
                  <a:srgbClr val="0070C0"/>
                </a:solidFill>
              </a:rPr>
              <a:t>The event handler is said to be bound to the event because it’s called every time the event occurs. </a:t>
            </a:r>
            <a:endParaRPr lang="en-IN" sz="2000">
              <a:solidFill>
                <a:srgbClr val="0070C0"/>
              </a:solidFill>
            </a:endParaRPr>
          </a:p>
        </p:txBody>
      </p:sp>
      <p:sp>
        <p:nvSpPr>
          <p:cNvPr id="6" name="TextBox 5">
            <a:extLst>
              <a:ext uri="{FF2B5EF4-FFF2-40B4-BE49-F238E27FC236}">
                <a16:creationId xmlns:a16="http://schemas.microsoft.com/office/drawing/2014/main" id="{3F6AE064-2D1F-4353-9551-68B39ADEA9A6}"/>
              </a:ext>
            </a:extLst>
          </p:cNvPr>
          <p:cNvSpPr txBox="1"/>
          <p:nvPr/>
        </p:nvSpPr>
        <p:spPr>
          <a:xfrm>
            <a:off x="145657" y="728535"/>
            <a:ext cx="8705611" cy="1754326"/>
          </a:xfrm>
          <a:prstGeom prst="rect">
            <a:avLst/>
          </a:prstGeom>
          <a:noFill/>
        </p:spPr>
        <p:txBody>
          <a:bodyPr wrap="square">
            <a:spAutoFit/>
          </a:bodyPr>
          <a:lstStyle/>
          <a:p>
            <a:pPr algn="just"/>
            <a:r>
              <a:rPr lang="en-US" sz="1800">
                <a:solidFill>
                  <a:schemeClr val="tx1"/>
                </a:solidFill>
              </a:rPr>
              <a:t>We have to write the code that will be executed in response to an event. In </a:t>
            </a:r>
            <a:r>
              <a:rPr lang="en-US" sz="1800" err="1">
                <a:solidFill>
                  <a:schemeClr val="tx1"/>
                </a:solidFill>
              </a:rPr>
              <a:t>Tkinter</a:t>
            </a:r>
            <a:r>
              <a:rPr lang="en-US" sz="1800">
                <a:solidFill>
                  <a:schemeClr val="tx1"/>
                </a:solidFill>
              </a:rPr>
              <a:t>, </a:t>
            </a:r>
            <a:r>
              <a:rPr lang="en-US" sz="1800" u="sng">
                <a:solidFill>
                  <a:srgbClr val="FFC000"/>
                </a:solidFill>
              </a:rPr>
              <a:t>We write functions called event handlers for the events that you use in your application.</a:t>
            </a:r>
          </a:p>
          <a:p>
            <a:pPr algn="just"/>
            <a:r>
              <a:rPr lang="en-US" sz="1800">
                <a:solidFill>
                  <a:schemeClr val="tx1"/>
                </a:solidFill>
              </a:rPr>
              <a:t>	i.e. for </a:t>
            </a:r>
            <a:r>
              <a:rPr lang="en-US" sz="1800" err="1">
                <a:solidFill>
                  <a:schemeClr val="tx1"/>
                </a:solidFill>
              </a:rPr>
              <a:t>keypressed</a:t>
            </a:r>
            <a:r>
              <a:rPr lang="en-US" sz="1800">
                <a:solidFill>
                  <a:schemeClr val="tx1"/>
                </a:solidFill>
              </a:rPr>
              <a:t> =&gt; </a:t>
            </a:r>
            <a:r>
              <a:rPr lang="en-US" sz="1800" b="1" err="1">
                <a:solidFill>
                  <a:srgbClr val="00B050"/>
                </a:solidFill>
              </a:rPr>
              <a:t>handle_keypress</a:t>
            </a:r>
            <a:r>
              <a:rPr lang="en-US" sz="1800" b="1">
                <a:solidFill>
                  <a:srgbClr val="00B050"/>
                </a:solidFill>
              </a:rPr>
              <a:t>(event)</a:t>
            </a:r>
          </a:p>
          <a:p>
            <a:pPr algn="just"/>
            <a:endParaRPr lang="en-US" sz="1800" b="1">
              <a:solidFill>
                <a:srgbClr val="00B050"/>
              </a:solidFill>
            </a:endParaRPr>
          </a:p>
          <a:p>
            <a:pPr algn="just"/>
            <a:r>
              <a:rPr lang="en-US" sz="1800" b="1">
                <a:solidFill>
                  <a:srgbClr val="FF0000"/>
                </a:solidFill>
              </a:rPr>
              <a:t>But We have to register the event handler using bind() method.</a:t>
            </a:r>
            <a:endParaRPr lang="en-IN" sz="1800" b="1">
              <a:solidFill>
                <a:srgbClr val="FF0000"/>
              </a:solidFill>
            </a:endParaRPr>
          </a:p>
        </p:txBody>
      </p:sp>
    </p:spTree>
    <p:extLst>
      <p:ext uri="{BB962C8B-B14F-4D97-AF65-F5344CB8AC3E}">
        <p14:creationId xmlns:p14="http://schemas.microsoft.com/office/powerpoint/2010/main" val="20384610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Handling Events</a:t>
            </a:r>
            <a:endParaRPr lang="en-IN" sz="2000" b="1">
              <a:solidFill>
                <a:srgbClr val="0070C0"/>
              </a:solidFill>
              <a:latin typeface="Verdana" panose="020B0604030504040204" pitchFamily="34" charset="0"/>
              <a:ea typeface="Verdana" panose="020B0604030504040204" pitchFamily="34" charset="0"/>
            </a:endParaRPr>
          </a:p>
        </p:txBody>
      </p:sp>
      <p:sp>
        <p:nvSpPr>
          <p:cNvPr id="8" name="TextBox 7">
            <a:extLst>
              <a:ext uri="{FF2B5EF4-FFF2-40B4-BE49-F238E27FC236}">
                <a16:creationId xmlns:a16="http://schemas.microsoft.com/office/drawing/2014/main" id="{47DCFBA8-73E2-47FF-BFFA-029A0A2A8985}"/>
              </a:ext>
            </a:extLst>
          </p:cNvPr>
          <p:cNvSpPr txBox="1"/>
          <p:nvPr/>
        </p:nvSpPr>
        <p:spPr>
          <a:xfrm>
            <a:off x="530028" y="1348217"/>
            <a:ext cx="8321239" cy="2308324"/>
          </a:xfrm>
          <a:prstGeom prst="rect">
            <a:avLst/>
          </a:prstGeom>
          <a:noFill/>
        </p:spPr>
        <p:txBody>
          <a:bodyPr wrap="square">
            <a:spAutoFit/>
          </a:bodyPr>
          <a:lstStyle/>
          <a:p>
            <a:pPr algn="just"/>
            <a:r>
              <a:rPr lang="en-US" sz="1800"/>
              <a:t>.bind() always takes at least two arguments:</a:t>
            </a:r>
          </a:p>
          <a:p>
            <a:pPr algn="just"/>
            <a:endParaRPr lang="en-US" sz="1800"/>
          </a:p>
          <a:p>
            <a:pPr marL="285750" indent="-285750" algn="just">
              <a:buFont typeface="Wingdings" panose="05000000000000000000" pitchFamily="2" charset="2"/>
              <a:buChar char="q"/>
            </a:pPr>
            <a:r>
              <a:rPr lang="en-US" sz="1800">
                <a:solidFill>
                  <a:srgbClr val="C00000"/>
                </a:solidFill>
              </a:rPr>
              <a:t>An event that’s represented by a string of the form "&lt;</a:t>
            </a:r>
            <a:r>
              <a:rPr lang="en-US" sz="1800" err="1">
                <a:solidFill>
                  <a:srgbClr val="C00000"/>
                </a:solidFill>
              </a:rPr>
              <a:t>event_name</a:t>
            </a:r>
            <a:r>
              <a:rPr lang="en-US" sz="1800">
                <a:solidFill>
                  <a:srgbClr val="C00000"/>
                </a:solidFill>
              </a:rPr>
              <a:t>&gt;", where </a:t>
            </a:r>
            <a:r>
              <a:rPr lang="en-US" sz="1800" err="1">
                <a:solidFill>
                  <a:srgbClr val="C00000"/>
                </a:solidFill>
              </a:rPr>
              <a:t>event_name</a:t>
            </a:r>
            <a:r>
              <a:rPr lang="en-US" sz="1800">
                <a:solidFill>
                  <a:srgbClr val="C00000"/>
                </a:solidFill>
              </a:rPr>
              <a:t> can be any of </a:t>
            </a:r>
            <a:r>
              <a:rPr lang="en-US" sz="1800" err="1">
                <a:solidFill>
                  <a:srgbClr val="C00000"/>
                </a:solidFill>
              </a:rPr>
              <a:t>Tkinter’s</a:t>
            </a:r>
            <a:r>
              <a:rPr lang="en-US" sz="1800">
                <a:solidFill>
                  <a:srgbClr val="C00000"/>
                </a:solidFill>
              </a:rPr>
              <a:t> events</a:t>
            </a:r>
          </a:p>
          <a:p>
            <a:pPr marL="285750" indent="-285750" algn="just">
              <a:buFont typeface="Wingdings" panose="05000000000000000000" pitchFamily="2" charset="2"/>
              <a:buChar char="q"/>
            </a:pPr>
            <a:r>
              <a:rPr lang="en-US" sz="1800">
                <a:solidFill>
                  <a:srgbClr val="0070C0"/>
                </a:solidFill>
              </a:rPr>
              <a:t>An event handler that’s the name of the function to be called whenever the event occurs.</a:t>
            </a:r>
          </a:p>
          <a:p>
            <a:pPr marL="285750" indent="-285750" algn="just">
              <a:buFont typeface="Wingdings" panose="05000000000000000000" pitchFamily="2" charset="2"/>
              <a:buChar char="q"/>
            </a:pPr>
            <a:endParaRPr lang="en-US" sz="1800">
              <a:solidFill>
                <a:srgbClr val="0070C0"/>
              </a:solidFill>
            </a:endParaRPr>
          </a:p>
          <a:p>
            <a:pPr algn="just"/>
            <a:r>
              <a:rPr lang="en-US" sz="1800">
                <a:solidFill>
                  <a:srgbClr val="FFC000"/>
                </a:solidFill>
              </a:rPr>
              <a:t>Syntax: </a:t>
            </a:r>
            <a:r>
              <a:rPr lang="en-US" sz="1800">
                <a:solidFill>
                  <a:srgbClr val="0070C0"/>
                </a:solidFill>
              </a:rPr>
              <a:t>  </a:t>
            </a:r>
            <a:r>
              <a:rPr lang="en-US" sz="1800" b="1" err="1">
                <a:solidFill>
                  <a:srgbClr val="7030A0"/>
                </a:solidFill>
              </a:rPr>
              <a:t>container.bind</a:t>
            </a:r>
            <a:r>
              <a:rPr lang="en-US" sz="1800" b="1">
                <a:solidFill>
                  <a:srgbClr val="7030A0"/>
                </a:solidFill>
              </a:rPr>
              <a:t>(“&lt;</a:t>
            </a:r>
            <a:r>
              <a:rPr lang="en-US" sz="1800" b="1" err="1">
                <a:solidFill>
                  <a:srgbClr val="7030A0"/>
                </a:solidFill>
              </a:rPr>
              <a:t>event_name</a:t>
            </a:r>
            <a:r>
              <a:rPr lang="en-US" sz="1800" b="1">
                <a:solidFill>
                  <a:srgbClr val="7030A0"/>
                </a:solidFill>
              </a:rPr>
              <a:t>&gt;”, </a:t>
            </a:r>
            <a:r>
              <a:rPr lang="en-US" sz="1800" b="1" err="1">
                <a:solidFill>
                  <a:srgbClr val="7030A0"/>
                </a:solidFill>
              </a:rPr>
              <a:t>event_handler</a:t>
            </a:r>
            <a:r>
              <a:rPr lang="en-US" sz="1800" b="1">
                <a:solidFill>
                  <a:srgbClr val="7030A0"/>
                </a:solidFill>
              </a:rPr>
              <a:t>);</a:t>
            </a:r>
            <a:endParaRPr lang="en-IN" sz="1800" b="1">
              <a:solidFill>
                <a:srgbClr val="7030A0"/>
              </a:solidFill>
            </a:endParaRPr>
          </a:p>
        </p:txBody>
      </p:sp>
    </p:spTree>
    <p:extLst>
      <p:ext uri="{BB962C8B-B14F-4D97-AF65-F5344CB8AC3E}">
        <p14:creationId xmlns:p14="http://schemas.microsoft.com/office/powerpoint/2010/main" val="17224727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Handling Events</a:t>
            </a:r>
            <a:endParaRPr lang="en-IN" sz="2000" b="1">
              <a:solidFill>
                <a:srgbClr val="0070C0"/>
              </a:solidFill>
              <a:latin typeface="Verdana" panose="020B0604030504040204" pitchFamily="34" charset="0"/>
              <a:ea typeface="Verdana" panose="020B0604030504040204" pitchFamily="34" charset="0"/>
            </a:endParaRPr>
          </a:p>
        </p:txBody>
      </p:sp>
      <p:sp>
        <p:nvSpPr>
          <p:cNvPr id="8" name="TextBox 7">
            <a:extLst>
              <a:ext uri="{FF2B5EF4-FFF2-40B4-BE49-F238E27FC236}">
                <a16:creationId xmlns:a16="http://schemas.microsoft.com/office/drawing/2014/main" id="{11973CC5-927F-412B-973A-E945BDBA639F}"/>
              </a:ext>
            </a:extLst>
          </p:cNvPr>
          <p:cNvSpPr txBox="1"/>
          <p:nvPr/>
        </p:nvSpPr>
        <p:spPr>
          <a:xfrm>
            <a:off x="292732" y="728535"/>
            <a:ext cx="6793263" cy="3416320"/>
          </a:xfrm>
          <a:prstGeom prst="rect">
            <a:avLst/>
          </a:prstGeom>
          <a:noFill/>
        </p:spPr>
        <p:txBody>
          <a:bodyPr wrap="square">
            <a:spAutoFit/>
          </a:bodyPr>
          <a:lstStyle/>
          <a:p>
            <a:r>
              <a:rPr lang="en-IN" sz="1800" b="1">
                <a:solidFill>
                  <a:srgbClr val="008000"/>
                </a:solidFill>
                <a:latin typeface=""/>
              </a:rPr>
              <a:t>from </a:t>
            </a:r>
            <a:r>
              <a:rPr lang="en-IN" sz="1800" b="1" err="1">
                <a:solidFill>
                  <a:srgbClr val="0000FF"/>
                </a:solidFill>
                <a:latin typeface=""/>
              </a:rPr>
              <a:t>tkinter</a:t>
            </a:r>
            <a:r>
              <a:rPr lang="en-IN" sz="1800" b="1">
                <a:solidFill>
                  <a:srgbClr val="0000FF"/>
                </a:solidFill>
                <a:latin typeface=""/>
              </a:rPr>
              <a:t> </a:t>
            </a:r>
            <a:r>
              <a:rPr lang="en-IN" sz="1800" b="1">
                <a:solidFill>
                  <a:srgbClr val="008000"/>
                </a:solidFill>
                <a:latin typeface=""/>
              </a:rPr>
              <a:t>import </a:t>
            </a:r>
            <a:r>
              <a:rPr lang="en-IN" sz="1800" b="1">
                <a:solidFill>
                  <a:srgbClr val="666666"/>
                </a:solidFill>
                <a:latin typeface=""/>
              </a:rPr>
              <a:t>*</a:t>
            </a:r>
          </a:p>
          <a:p>
            <a:r>
              <a:rPr lang="en-IN" sz="1800" i="1">
                <a:solidFill>
                  <a:srgbClr val="408080"/>
                </a:solidFill>
                <a:latin typeface=""/>
              </a:rPr>
              <a:t># Create a window object</a:t>
            </a:r>
          </a:p>
          <a:p>
            <a:r>
              <a:rPr lang="en-IN" sz="1800">
                <a:latin typeface=""/>
              </a:rPr>
              <a:t>window </a:t>
            </a:r>
            <a:r>
              <a:rPr lang="en-IN" sz="1800">
                <a:solidFill>
                  <a:srgbClr val="666666"/>
                </a:solidFill>
                <a:latin typeface=""/>
              </a:rPr>
              <a:t>= Tk()</a:t>
            </a:r>
          </a:p>
          <a:p>
            <a:r>
              <a:rPr lang="en-US" sz="1800" err="1">
                <a:latin typeface=""/>
              </a:rPr>
              <a:t>window</a:t>
            </a:r>
            <a:r>
              <a:rPr lang="en-US" sz="1800" err="1">
                <a:solidFill>
                  <a:srgbClr val="666666"/>
                </a:solidFill>
                <a:latin typeface=""/>
              </a:rPr>
              <a:t>.title</a:t>
            </a:r>
            <a:r>
              <a:rPr lang="en-US" sz="1800">
                <a:solidFill>
                  <a:srgbClr val="666666"/>
                </a:solidFill>
                <a:latin typeface=""/>
              </a:rPr>
              <a:t>(</a:t>
            </a:r>
            <a:r>
              <a:rPr lang="en-US" sz="1800">
                <a:solidFill>
                  <a:srgbClr val="BA2121"/>
                </a:solidFill>
                <a:latin typeface=""/>
              </a:rPr>
              <a:t>"Key Event Window")</a:t>
            </a:r>
          </a:p>
          <a:p>
            <a:r>
              <a:rPr lang="en-IN" sz="1800" i="1">
                <a:solidFill>
                  <a:srgbClr val="408080"/>
                </a:solidFill>
                <a:latin typeface=""/>
              </a:rPr>
              <a:t># Create an event handler</a:t>
            </a:r>
          </a:p>
          <a:p>
            <a:r>
              <a:rPr lang="en-IN" sz="1800" b="1">
                <a:solidFill>
                  <a:srgbClr val="008000"/>
                </a:solidFill>
                <a:latin typeface=""/>
              </a:rPr>
              <a:t>def </a:t>
            </a:r>
            <a:r>
              <a:rPr lang="en-IN" sz="1800" b="1" err="1">
                <a:solidFill>
                  <a:srgbClr val="0000FF"/>
                </a:solidFill>
                <a:latin typeface=""/>
              </a:rPr>
              <a:t>handle_keypress</a:t>
            </a:r>
            <a:r>
              <a:rPr lang="en-IN" sz="1800" b="1">
                <a:solidFill>
                  <a:srgbClr val="0000FF"/>
                </a:solidFill>
                <a:latin typeface=""/>
              </a:rPr>
              <a:t>(event):</a:t>
            </a:r>
          </a:p>
          <a:p>
            <a:r>
              <a:rPr lang="en-US" sz="1800">
                <a:latin typeface=""/>
              </a:rPr>
              <a:t>    </a:t>
            </a:r>
            <a:r>
              <a:rPr lang="en-US" sz="1800" i="1">
                <a:solidFill>
                  <a:srgbClr val="BA2121"/>
                </a:solidFill>
                <a:latin typeface=""/>
              </a:rPr>
              <a:t>"""Print the character associated to the key pressed"""</a:t>
            </a:r>
          </a:p>
          <a:p>
            <a:r>
              <a:rPr lang="en-IN" sz="1800">
                <a:latin typeface=""/>
              </a:rPr>
              <a:t>    </a:t>
            </a:r>
            <a:r>
              <a:rPr lang="en-IN" sz="1800" b="1">
                <a:solidFill>
                  <a:srgbClr val="008000"/>
                </a:solidFill>
                <a:latin typeface=""/>
              </a:rPr>
              <a:t>print(</a:t>
            </a:r>
            <a:r>
              <a:rPr lang="en-IN" sz="1800" b="1" err="1">
                <a:solidFill>
                  <a:srgbClr val="008000"/>
                </a:solidFill>
                <a:latin typeface=""/>
              </a:rPr>
              <a:t>event</a:t>
            </a:r>
            <a:r>
              <a:rPr lang="en-IN" sz="1800" b="1" err="1">
                <a:solidFill>
                  <a:srgbClr val="666666"/>
                </a:solidFill>
                <a:latin typeface=""/>
              </a:rPr>
              <a:t>.char</a:t>
            </a:r>
            <a:r>
              <a:rPr lang="en-IN" sz="1800" b="1">
                <a:solidFill>
                  <a:srgbClr val="666666"/>
                </a:solidFill>
                <a:latin typeface=""/>
              </a:rPr>
              <a:t>)</a:t>
            </a:r>
          </a:p>
          <a:p>
            <a:r>
              <a:rPr lang="en-IN" sz="1800" i="1">
                <a:solidFill>
                  <a:srgbClr val="408080"/>
                </a:solidFill>
                <a:latin typeface=""/>
              </a:rPr>
              <a:t># Bind keypress event to </a:t>
            </a:r>
            <a:r>
              <a:rPr lang="en-IN" sz="1800" i="1" err="1">
                <a:solidFill>
                  <a:srgbClr val="408080"/>
                </a:solidFill>
                <a:latin typeface=""/>
              </a:rPr>
              <a:t>handle_keypress</a:t>
            </a:r>
            <a:r>
              <a:rPr lang="en-IN" sz="1800" i="1">
                <a:solidFill>
                  <a:srgbClr val="408080"/>
                </a:solidFill>
                <a:latin typeface=""/>
              </a:rPr>
              <a:t>()</a:t>
            </a:r>
          </a:p>
          <a:p>
            <a:r>
              <a:rPr lang="en-US" sz="1800" err="1">
                <a:latin typeface=""/>
              </a:rPr>
              <a:t>window</a:t>
            </a:r>
            <a:r>
              <a:rPr lang="en-US" sz="1800" err="1">
                <a:solidFill>
                  <a:srgbClr val="666666"/>
                </a:solidFill>
                <a:latin typeface=""/>
              </a:rPr>
              <a:t>.bind</a:t>
            </a:r>
            <a:r>
              <a:rPr lang="en-US" sz="1800">
                <a:solidFill>
                  <a:srgbClr val="666666"/>
                </a:solidFill>
                <a:latin typeface=""/>
              </a:rPr>
              <a:t>(</a:t>
            </a:r>
            <a:r>
              <a:rPr lang="en-US" sz="1800">
                <a:solidFill>
                  <a:srgbClr val="BA2121"/>
                </a:solidFill>
                <a:latin typeface=""/>
              </a:rPr>
              <a:t>"&lt;Key&gt;", </a:t>
            </a:r>
            <a:r>
              <a:rPr lang="en-US" sz="1800" err="1">
                <a:solidFill>
                  <a:srgbClr val="BA2121"/>
                </a:solidFill>
                <a:latin typeface=""/>
              </a:rPr>
              <a:t>handle_keypress</a:t>
            </a:r>
            <a:r>
              <a:rPr lang="en-US" sz="1800">
                <a:solidFill>
                  <a:srgbClr val="BA2121"/>
                </a:solidFill>
                <a:latin typeface=""/>
              </a:rPr>
              <a:t>)</a:t>
            </a:r>
          </a:p>
          <a:p>
            <a:r>
              <a:rPr lang="en-IN" sz="1800" i="1">
                <a:solidFill>
                  <a:srgbClr val="408080"/>
                </a:solidFill>
                <a:latin typeface=""/>
              </a:rPr>
              <a:t># Run the event loop</a:t>
            </a:r>
          </a:p>
          <a:p>
            <a:r>
              <a:rPr lang="en-IN" sz="1800" err="1">
                <a:latin typeface=""/>
              </a:rPr>
              <a:t>window</a:t>
            </a:r>
            <a:r>
              <a:rPr lang="en-IN" sz="1800" err="1">
                <a:solidFill>
                  <a:srgbClr val="666666"/>
                </a:solidFill>
                <a:latin typeface=""/>
              </a:rPr>
              <a:t>.mainloop</a:t>
            </a:r>
            <a:r>
              <a:rPr lang="en-IN" sz="1800">
                <a:solidFill>
                  <a:srgbClr val="666666"/>
                </a:solidFill>
                <a:latin typeface=""/>
              </a:rPr>
              <a:t>()</a:t>
            </a:r>
          </a:p>
        </p:txBody>
      </p:sp>
      <p:pic>
        <p:nvPicPr>
          <p:cNvPr id="9" name="Picture 8">
            <a:extLst>
              <a:ext uri="{FF2B5EF4-FFF2-40B4-BE49-F238E27FC236}">
                <a16:creationId xmlns:a16="http://schemas.microsoft.com/office/drawing/2014/main" id="{9DFC6AD6-64B3-43A9-B79C-D08F8E23A056}"/>
              </a:ext>
            </a:extLst>
          </p:cNvPr>
          <p:cNvPicPr>
            <a:picLocks noChangeAspect="1"/>
          </p:cNvPicPr>
          <p:nvPr/>
        </p:nvPicPr>
        <p:blipFill rotWithShape="1">
          <a:blip r:embed="rId4"/>
          <a:srcRect l="8407" t="19416" r="24690" b="47453"/>
          <a:stretch/>
        </p:blipFill>
        <p:spPr>
          <a:xfrm>
            <a:off x="4400648" y="898505"/>
            <a:ext cx="4450620" cy="1393524"/>
          </a:xfrm>
          <a:prstGeom prst="rect">
            <a:avLst/>
          </a:prstGeom>
        </p:spPr>
      </p:pic>
    </p:spTree>
    <p:extLst>
      <p:ext uri="{BB962C8B-B14F-4D97-AF65-F5344CB8AC3E}">
        <p14:creationId xmlns:p14="http://schemas.microsoft.com/office/powerpoint/2010/main" val="7638138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Handling Events</a:t>
            </a:r>
            <a:endParaRPr lang="en-IN" sz="2000" b="1">
              <a:solidFill>
                <a:srgbClr val="0070C0"/>
              </a:solidFill>
              <a:latin typeface="Verdana" panose="020B0604030504040204" pitchFamily="34" charset="0"/>
              <a:ea typeface="Verdana" panose="020B0604030504040204" pitchFamily="34" charset="0"/>
            </a:endParaRPr>
          </a:p>
        </p:txBody>
      </p:sp>
      <p:sp>
        <p:nvSpPr>
          <p:cNvPr id="7" name="TextBox 6">
            <a:extLst>
              <a:ext uri="{FF2B5EF4-FFF2-40B4-BE49-F238E27FC236}">
                <a16:creationId xmlns:a16="http://schemas.microsoft.com/office/drawing/2014/main" id="{77F2E536-9021-4A1A-A480-40594204AC3F}"/>
              </a:ext>
            </a:extLst>
          </p:cNvPr>
          <p:cNvSpPr txBox="1"/>
          <p:nvPr/>
        </p:nvSpPr>
        <p:spPr>
          <a:xfrm>
            <a:off x="902262" y="230427"/>
            <a:ext cx="7169112" cy="4801314"/>
          </a:xfrm>
          <a:prstGeom prst="rect">
            <a:avLst/>
          </a:prstGeom>
          <a:noFill/>
        </p:spPr>
        <p:txBody>
          <a:bodyPr wrap="square">
            <a:spAutoFit/>
          </a:bodyPr>
          <a:lstStyle/>
          <a:p>
            <a:r>
              <a:rPr lang="en-IN" sz="1800" b="1">
                <a:solidFill>
                  <a:srgbClr val="008000"/>
                </a:solidFill>
                <a:latin typeface=""/>
              </a:rPr>
              <a:t>from </a:t>
            </a:r>
            <a:r>
              <a:rPr lang="en-IN" sz="1800" b="1" err="1">
                <a:solidFill>
                  <a:srgbClr val="0000FF"/>
                </a:solidFill>
                <a:latin typeface=""/>
              </a:rPr>
              <a:t>tkinter</a:t>
            </a:r>
            <a:r>
              <a:rPr lang="en-IN" sz="1800" b="1">
                <a:solidFill>
                  <a:srgbClr val="0000FF"/>
                </a:solidFill>
                <a:latin typeface=""/>
              </a:rPr>
              <a:t> </a:t>
            </a:r>
            <a:r>
              <a:rPr lang="en-IN" sz="1800" b="1">
                <a:solidFill>
                  <a:srgbClr val="008000"/>
                </a:solidFill>
                <a:latin typeface=""/>
              </a:rPr>
              <a:t>import </a:t>
            </a:r>
            <a:r>
              <a:rPr lang="en-IN" sz="1800" b="1">
                <a:solidFill>
                  <a:srgbClr val="666666"/>
                </a:solidFill>
                <a:latin typeface=""/>
              </a:rPr>
              <a:t>*</a:t>
            </a:r>
          </a:p>
          <a:p>
            <a:r>
              <a:rPr lang="en-IN" sz="1800" i="1">
                <a:solidFill>
                  <a:srgbClr val="408080"/>
                </a:solidFill>
                <a:latin typeface=""/>
              </a:rPr>
              <a:t># Create a window object</a:t>
            </a:r>
          </a:p>
          <a:p>
            <a:r>
              <a:rPr lang="en-IN" sz="1800">
                <a:latin typeface=""/>
              </a:rPr>
              <a:t>window </a:t>
            </a:r>
            <a:r>
              <a:rPr lang="en-IN" sz="1800">
                <a:solidFill>
                  <a:srgbClr val="666666"/>
                </a:solidFill>
                <a:latin typeface=""/>
              </a:rPr>
              <a:t>= Tk()</a:t>
            </a:r>
          </a:p>
          <a:p>
            <a:r>
              <a:rPr lang="en-US" sz="1800" err="1">
                <a:latin typeface=""/>
              </a:rPr>
              <a:t>window</a:t>
            </a:r>
            <a:r>
              <a:rPr lang="en-US" sz="1800" err="1">
                <a:solidFill>
                  <a:srgbClr val="666666"/>
                </a:solidFill>
                <a:latin typeface=""/>
              </a:rPr>
              <a:t>.title</a:t>
            </a:r>
            <a:r>
              <a:rPr lang="en-US" sz="1800">
                <a:solidFill>
                  <a:srgbClr val="666666"/>
                </a:solidFill>
                <a:latin typeface=""/>
              </a:rPr>
              <a:t>(</a:t>
            </a:r>
            <a:r>
              <a:rPr lang="en-US" sz="1800">
                <a:solidFill>
                  <a:srgbClr val="BA2121"/>
                </a:solidFill>
                <a:latin typeface=""/>
              </a:rPr>
              <a:t>"Key Event Window")</a:t>
            </a:r>
          </a:p>
          <a:p>
            <a:r>
              <a:rPr lang="en-IN" sz="1800" i="1">
                <a:solidFill>
                  <a:srgbClr val="408080"/>
                </a:solidFill>
                <a:latin typeface=""/>
              </a:rPr>
              <a:t># Create an event handler</a:t>
            </a:r>
          </a:p>
          <a:p>
            <a:r>
              <a:rPr lang="en-IN" sz="1800" b="1">
                <a:solidFill>
                  <a:srgbClr val="008000"/>
                </a:solidFill>
                <a:latin typeface=""/>
              </a:rPr>
              <a:t>def </a:t>
            </a:r>
            <a:r>
              <a:rPr lang="en-IN" sz="1800" b="1" err="1">
                <a:solidFill>
                  <a:srgbClr val="0000FF"/>
                </a:solidFill>
                <a:latin typeface=""/>
              </a:rPr>
              <a:t>handle_keypress</a:t>
            </a:r>
            <a:r>
              <a:rPr lang="en-IN" sz="1800" b="1">
                <a:solidFill>
                  <a:srgbClr val="0000FF"/>
                </a:solidFill>
                <a:latin typeface=""/>
              </a:rPr>
              <a:t>(event):</a:t>
            </a:r>
          </a:p>
          <a:p>
            <a:r>
              <a:rPr lang="en-US" sz="1800">
                <a:latin typeface=""/>
              </a:rPr>
              <a:t>    </a:t>
            </a:r>
            <a:r>
              <a:rPr lang="en-US" sz="1800" i="1">
                <a:solidFill>
                  <a:srgbClr val="BA2121"/>
                </a:solidFill>
                <a:latin typeface=""/>
              </a:rPr>
              <a:t>"""Print the character associated to the key pressed"""</a:t>
            </a:r>
          </a:p>
          <a:p>
            <a:r>
              <a:rPr lang="en-IN" sz="1800">
                <a:latin typeface=""/>
              </a:rPr>
              <a:t>    </a:t>
            </a:r>
            <a:r>
              <a:rPr lang="en-IN" sz="1800" b="1">
                <a:solidFill>
                  <a:srgbClr val="008000"/>
                </a:solidFill>
                <a:latin typeface=""/>
              </a:rPr>
              <a:t>print(</a:t>
            </a:r>
            <a:r>
              <a:rPr lang="en-IN" sz="1800" b="1" err="1">
                <a:solidFill>
                  <a:srgbClr val="008000"/>
                </a:solidFill>
                <a:latin typeface=""/>
              </a:rPr>
              <a:t>event</a:t>
            </a:r>
            <a:r>
              <a:rPr lang="en-IN" sz="1800" b="1" err="1">
                <a:solidFill>
                  <a:srgbClr val="666666"/>
                </a:solidFill>
                <a:latin typeface=""/>
              </a:rPr>
              <a:t>.char</a:t>
            </a:r>
            <a:r>
              <a:rPr lang="en-IN" sz="1800" b="1">
                <a:solidFill>
                  <a:srgbClr val="666666"/>
                </a:solidFill>
                <a:latin typeface=""/>
              </a:rPr>
              <a:t>)</a:t>
            </a:r>
          </a:p>
          <a:p>
            <a:r>
              <a:rPr lang="en-IN" sz="1800" i="1">
                <a:solidFill>
                  <a:srgbClr val="408080"/>
                </a:solidFill>
                <a:latin typeface=""/>
              </a:rPr>
              <a:t># Bind keypress event to </a:t>
            </a:r>
            <a:r>
              <a:rPr lang="en-IN" sz="1800" i="1" err="1">
                <a:solidFill>
                  <a:srgbClr val="408080"/>
                </a:solidFill>
                <a:latin typeface=""/>
              </a:rPr>
              <a:t>handle_keypress</a:t>
            </a:r>
            <a:r>
              <a:rPr lang="en-IN" sz="1800" i="1">
                <a:solidFill>
                  <a:srgbClr val="408080"/>
                </a:solidFill>
                <a:latin typeface=""/>
              </a:rPr>
              <a:t>()</a:t>
            </a:r>
          </a:p>
          <a:p>
            <a:r>
              <a:rPr lang="en-US" sz="1800" err="1">
                <a:latin typeface=""/>
              </a:rPr>
              <a:t>window</a:t>
            </a:r>
            <a:r>
              <a:rPr lang="en-US" sz="1800" err="1">
                <a:solidFill>
                  <a:srgbClr val="666666"/>
                </a:solidFill>
                <a:latin typeface=""/>
              </a:rPr>
              <a:t>.bind</a:t>
            </a:r>
            <a:r>
              <a:rPr lang="en-US" sz="1800">
                <a:solidFill>
                  <a:srgbClr val="666666"/>
                </a:solidFill>
                <a:latin typeface=""/>
              </a:rPr>
              <a:t>(</a:t>
            </a:r>
            <a:r>
              <a:rPr lang="en-US" sz="1800">
                <a:solidFill>
                  <a:srgbClr val="BA2121"/>
                </a:solidFill>
                <a:latin typeface=""/>
              </a:rPr>
              <a:t>"&lt;Key&gt;", </a:t>
            </a:r>
            <a:r>
              <a:rPr lang="en-US" sz="1800" err="1">
                <a:solidFill>
                  <a:srgbClr val="BA2121"/>
                </a:solidFill>
                <a:latin typeface=""/>
              </a:rPr>
              <a:t>handle_keypress</a:t>
            </a:r>
            <a:r>
              <a:rPr lang="en-US" sz="1800">
                <a:solidFill>
                  <a:srgbClr val="BA2121"/>
                </a:solidFill>
                <a:latin typeface=""/>
              </a:rPr>
              <a:t>)</a:t>
            </a:r>
          </a:p>
          <a:p>
            <a:r>
              <a:rPr lang="en-IN" sz="1800" i="1">
                <a:solidFill>
                  <a:srgbClr val="408080"/>
                </a:solidFill>
                <a:latin typeface=""/>
              </a:rPr>
              <a:t>#Handling button click event</a:t>
            </a:r>
          </a:p>
          <a:p>
            <a:r>
              <a:rPr lang="en-IN" sz="1800" b="1">
                <a:solidFill>
                  <a:srgbClr val="008000"/>
                </a:solidFill>
                <a:latin typeface=""/>
              </a:rPr>
              <a:t>def </a:t>
            </a:r>
            <a:r>
              <a:rPr lang="en-IN" sz="1800" b="1" err="1">
                <a:solidFill>
                  <a:srgbClr val="0000FF"/>
                </a:solidFill>
                <a:latin typeface=""/>
              </a:rPr>
              <a:t>handle_click</a:t>
            </a:r>
            <a:r>
              <a:rPr lang="en-IN" sz="1800" b="1">
                <a:solidFill>
                  <a:srgbClr val="0000FF"/>
                </a:solidFill>
                <a:latin typeface=""/>
              </a:rPr>
              <a:t>(event):</a:t>
            </a:r>
          </a:p>
          <a:p>
            <a:r>
              <a:rPr lang="en-US" sz="1800">
                <a:latin typeface=""/>
              </a:rPr>
              <a:t>    </a:t>
            </a:r>
            <a:r>
              <a:rPr lang="en-US" sz="1800" b="1">
                <a:solidFill>
                  <a:srgbClr val="008000"/>
                </a:solidFill>
                <a:latin typeface=""/>
              </a:rPr>
              <a:t>print(</a:t>
            </a:r>
            <a:r>
              <a:rPr lang="en-US" sz="1800" b="1">
                <a:solidFill>
                  <a:srgbClr val="BA2121"/>
                </a:solidFill>
                <a:latin typeface=""/>
              </a:rPr>
              <a:t>"The button was clicked!")</a:t>
            </a:r>
          </a:p>
          <a:p>
            <a:r>
              <a:rPr lang="en-US" sz="1800">
                <a:latin typeface=""/>
              </a:rPr>
              <a:t>button </a:t>
            </a:r>
            <a:r>
              <a:rPr lang="en-US" sz="1800">
                <a:solidFill>
                  <a:srgbClr val="666666"/>
                </a:solidFill>
                <a:latin typeface=""/>
              </a:rPr>
              <a:t>= Button(</a:t>
            </a:r>
            <a:r>
              <a:rPr lang="en-US" sz="1800" err="1">
                <a:solidFill>
                  <a:srgbClr val="666666"/>
                </a:solidFill>
                <a:latin typeface=""/>
              </a:rPr>
              <a:t>window,text</a:t>
            </a:r>
            <a:r>
              <a:rPr lang="en-US" sz="1800">
                <a:solidFill>
                  <a:srgbClr val="666666"/>
                </a:solidFill>
                <a:latin typeface=""/>
              </a:rPr>
              <a:t>=</a:t>
            </a:r>
            <a:r>
              <a:rPr lang="en-US" sz="1800">
                <a:solidFill>
                  <a:srgbClr val="BA2121"/>
                </a:solidFill>
                <a:latin typeface=""/>
              </a:rPr>
              <a:t>"Click me!")</a:t>
            </a:r>
            <a:r>
              <a:rPr lang="en-US" sz="1800">
                <a:solidFill>
                  <a:srgbClr val="666666"/>
                </a:solidFill>
                <a:latin typeface=""/>
              </a:rPr>
              <a:t>.pack()</a:t>
            </a:r>
          </a:p>
          <a:p>
            <a:r>
              <a:rPr lang="en-US" sz="1800" err="1">
                <a:latin typeface=""/>
              </a:rPr>
              <a:t>window</a:t>
            </a:r>
            <a:r>
              <a:rPr lang="en-US" sz="1800" err="1">
                <a:solidFill>
                  <a:srgbClr val="666666"/>
                </a:solidFill>
                <a:latin typeface=""/>
              </a:rPr>
              <a:t>.bind</a:t>
            </a:r>
            <a:r>
              <a:rPr lang="en-US" sz="1800">
                <a:solidFill>
                  <a:srgbClr val="666666"/>
                </a:solidFill>
                <a:latin typeface=""/>
              </a:rPr>
              <a:t>(</a:t>
            </a:r>
            <a:r>
              <a:rPr lang="en-US" sz="1800">
                <a:solidFill>
                  <a:srgbClr val="BA2121"/>
                </a:solidFill>
                <a:latin typeface=""/>
              </a:rPr>
              <a:t>"&lt;Button-1&gt;", </a:t>
            </a:r>
            <a:r>
              <a:rPr lang="en-US" sz="1800" err="1">
                <a:solidFill>
                  <a:srgbClr val="BA2121"/>
                </a:solidFill>
                <a:latin typeface=""/>
              </a:rPr>
              <a:t>handle_click</a:t>
            </a:r>
            <a:r>
              <a:rPr lang="en-US" sz="1800">
                <a:solidFill>
                  <a:srgbClr val="BA2121"/>
                </a:solidFill>
                <a:latin typeface=""/>
              </a:rPr>
              <a:t>)</a:t>
            </a:r>
          </a:p>
          <a:p>
            <a:r>
              <a:rPr lang="en-IN" sz="1800" i="1">
                <a:solidFill>
                  <a:srgbClr val="408080"/>
                </a:solidFill>
                <a:latin typeface=""/>
              </a:rPr>
              <a:t># Run the event loop</a:t>
            </a:r>
          </a:p>
          <a:p>
            <a:r>
              <a:rPr lang="en-IN" sz="1800" err="1">
                <a:latin typeface=""/>
              </a:rPr>
              <a:t>window</a:t>
            </a:r>
            <a:r>
              <a:rPr lang="en-IN" sz="1800" err="1">
                <a:solidFill>
                  <a:srgbClr val="666666"/>
                </a:solidFill>
                <a:latin typeface=""/>
              </a:rPr>
              <a:t>.mainloop</a:t>
            </a:r>
            <a:r>
              <a:rPr lang="en-IN" sz="1800">
                <a:solidFill>
                  <a:srgbClr val="666666"/>
                </a:solidFill>
                <a:latin typeface=""/>
              </a:rPr>
              <a:t>()</a:t>
            </a:r>
          </a:p>
        </p:txBody>
      </p:sp>
    </p:spTree>
    <p:extLst>
      <p:ext uri="{BB962C8B-B14F-4D97-AF65-F5344CB8AC3E}">
        <p14:creationId xmlns:p14="http://schemas.microsoft.com/office/powerpoint/2010/main" val="28929822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Handling Events</a:t>
            </a:r>
            <a:endParaRPr lang="en-IN" sz="2000" b="1">
              <a:solidFill>
                <a:srgbClr val="0070C0"/>
              </a:solidFill>
              <a:latin typeface="Verdana" panose="020B0604030504040204" pitchFamily="34" charset="0"/>
              <a:ea typeface="Verdana" panose="020B0604030504040204" pitchFamily="34" charset="0"/>
            </a:endParaRPr>
          </a:p>
        </p:txBody>
      </p:sp>
      <p:pic>
        <p:nvPicPr>
          <p:cNvPr id="5" name="Picture 4">
            <a:extLst>
              <a:ext uri="{FF2B5EF4-FFF2-40B4-BE49-F238E27FC236}">
                <a16:creationId xmlns:a16="http://schemas.microsoft.com/office/drawing/2014/main" id="{4694CAF5-A74B-4404-A03C-B9AEF57A2DDB}"/>
              </a:ext>
            </a:extLst>
          </p:cNvPr>
          <p:cNvPicPr>
            <a:picLocks noChangeAspect="1"/>
          </p:cNvPicPr>
          <p:nvPr/>
        </p:nvPicPr>
        <p:blipFill>
          <a:blip r:embed="rId4"/>
          <a:stretch>
            <a:fillRect/>
          </a:stretch>
        </p:blipFill>
        <p:spPr>
          <a:xfrm>
            <a:off x="1246174" y="787230"/>
            <a:ext cx="3524250" cy="2150179"/>
          </a:xfrm>
          <a:prstGeom prst="rect">
            <a:avLst/>
          </a:prstGeom>
        </p:spPr>
      </p:pic>
      <p:sp>
        <p:nvSpPr>
          <p:cNvPr id="8" name="TextBox 7">
            <a:extLst>
              <a:ext uri="{FF2B5EF4-FFF2-40B4-BE49-F238E27FC236}">
                <a16:creationId xmlns:a16="http://schemas.microsoft.com/office/drawing/2014/main" id="{D79989AB-6435-4379-8E80-0476CE14E5D7}"/>
              </a:ext>
            </a:extLst>
          </p:cNvPr>
          <p:cNvSpPr txBox="1"/>
          <p:nvPr/>
        </p:nvSpPr>
        <p:spPr>
          <a:xfrm>
            <a:off x="910353" y="3316485"/>
            <a:ext cx="6404847" cy="1384995"/>
          </a:xfrm>
          <a:prstGeom prst="rect">
            <a:avLst/>
          </a:prstGeom>
          <a:noFill/>
        </p:spPr>
        <p:txBody>
          <a:bodyPr wrap="square">
            <a:spAutoFit/>
          </a:bodyPr>
          <a:lstStyle/>
          <a:p>
            <a:r>
              <a:rPr lang="en-US" b="1"/>
              <a:t>D:\SBMP\SUBJECTS\Python\Python_Code\tkinter&gt;python keyEvent.py</a:t>
            </a:r>
          </a:p>
          <a:p>
            <a:r>
              <a:rPr lang="en-US" b="1"/>
              <a:t>The button was clicked!</a:t>
            </a:r>
          </a:p>
          <a:p>
            <a:r>
              <a:rPr lang="en-US" b="1"/>
              <a:t>s</a:t>
            </a:r>
          </a:p>
          <a:p>
            <a:r>
              <a:rPr lang="en-US" b="1"/>
              <a:t>The button was clicked!</a:t>
            </a:r>
          </a:p>
          <a:p>
            <a:r>
              <a:rPr lang="en-US" b="1"/>
              <a:t>d</a:t>
            </a:r>
          </a:p>
          <a:p>
            <a:r>
              <a:rPr lang="en-US" b="1"/>
              <a:t>The button was clicked!</a:t>
            </a:r>
            <a:endParaRPr lang="en-IN" b="1"/>
          </a:p>
        </p:txBody>
      </p:sp>
      <p:sp>
        <p:nvSpPr>
          <p:cNvPr id="4" name="TextBox 3">
            <a:extLst>
              <a:ext uri="{FF2B5EF4-FFF2-40B4-BE49-F238E27FC236}">
                <a16:creationId xmlns:a16="http://schemas.microsoft.com/office/drawing/2014/main" id="{0964DA13-8838-9614-34DD-3AC883F9A049}"/>
              </a:ext>
            </a:extLst>
          </p:cNvPr>
          <p:cNvSpPr txBox="1"/>
          <p:nvPr/>
        </p:nvSpPr>
        <p:spPr>
          <a:xfrm>
            <a:off x="5388341" y="1100176"/>
            <a:ext cx="2995961" cy="1384995"/>
          </a:xfrm>
          <a:prstGeom prst="rect">
            <a:avLst/>
          </a:prstGeom>
          <a:noFill/>
        </p:spPr>
        <p:txBody>
          <a:bodyPr wrap="square" rtlCol="0">
            <a:spAutoFit/>
          </a:bodyPr>
          <a:lstStyle/>
          <a:p>
            <a:pPr algn="just"/>
            <a:r>
              <a:rPr lang="en-US" b="1" u="sng">
                <a:solidFill>
                  <a:srgbClr val="0070C0"/>
                </a:solidFill>
              </a:rPr>
              <a:t>Note:</a:t>
            </a:r>
            <a:r>
              <a:rPr lang="en-US"/>
              <a:t> </a:t>
            </a:r>
            <a:r>
              <a:rPr lang="en-US" b="1">
                <a:solidFill>
                  <a:srgbClr val="FF6600"/>
                </a:solidFill>
              </a:rPr>
              <a:t>In this script, we have used bind() method with window object so whenever we click on window area button, click event will be generated. Same thing happens for key event</a:t>
            </a:r>
            <a:endParaRPr lang="en-IN" b="1">
              <a:solidFill>
                <a:srgbClr val="FF6600"/>
              </a:solidFill>
            </a:endParaRPr>
          </a:p>
        </p:txBody>
      </p:sp>
    </p:spTree>
    <p:extLst>
      <p:ext uri="{BB962C8B-B14F-4D97-AF65-F5344CB8AC3E}">
        <p14:creationId xmlns:p14="http://schemas.microsoft.com/office/powerpoint/2010/main" val="21172063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E4434DE-CBA3-31A8-2FAF-D63E8548FDD4}"/>
              </a:ext>
            </a:extLst>
          </p:cNvPr>
          <p:cNvSpPr txBox="1"/>
          <p:nvPr/>
        </p:nvSpPr>
        <p:spPr>
          <a:xfrm>
            <a:off x="697395" y="416234"/>
            <a:ext cx="7837005" cy="1015663"/>
          </a:xfrm>
          <a:prstGeom prst="rect">
            <a:avLst/>
          </a:prstGeom>
          <a:noFill/>
        </p:spPr>
        <p:txBody>
          <a:bodyPr wrap="square" rtlCol="0">
            <a:spAutoFit/>
          </a:bodyPr>
          <a:lstStyle/>
          <a:p>
            <a:pPr algn="just"/>
            <a:r>
              <a:rPr lang="en-US" sz="2000" b="1" u="sng">
                <a:solidFill>
                  <a:srgbClr val="0070C0"/>
                </a:solidFill>
              </a:rPr>
              <a:t>Note:</a:t>
            </a:r>
            <a:r>
              <a:rPr lang="en-US" sz="2000"/>
              <a:t> </a:t>
            </a:r>
            <a:r>
              <a:rPr lang="en-US" sz="2000" b="1">
                <a:solidFill>
                  <a:srgbClr val="FF6600"/>
                </a:solidFill>
              </a:rPr>
              <a:t>The button click event should be generated only when click on the button then we should invoke bind() with button object.</a:t>
            </a:r>
            <a:endParaRPr lang="en-IN" sz="2000" b="1">
              <a:solidFill>
                <a:srgbClr val="FF6600"/>
              </a:solidFill>
            </a:endParaRPr>
          </a:p>
        </p:txBody>
      </p:sp>
      <p:sp>
        <p:nvSpPr>
          <p:cNvPr id="5" name="TextBox 4">
            <a:extLst>
              <a:ext uri="{FF2B5EF4-FFF2-40B4-BE49-F238E27FC236}">
                <a16:creationId xmlns:a16="http://schemas.microsoft.com/office/drawing/2014/main" id="{93194498-2246-3A4C-6189-3782DA1D59E6}"/>
              </a:ext>
            </a:extLst>
          </p:cNvPr>
          <p:cNvSpPr txBox="1"/>
          <p:nvPr/>
        </p:nvSpPr>
        <p:spPr>
          <a:xfrm>
            <a:off x="1750741" y="2110085"/>
            <a:ext cx="6226098" cy="461665"/>
          </a:xfrm>
          <a:prstGeom prst="rect">
            <a:avLst/>
          </a:prstGeom>
          <a:noFill/>
        </p:spPr>
        <p:txBody>
          <a:bodyPr wrap="square">
            <a:spAutoFit/>
          </a:bodyPr>
          <a:lstStyle/>
          <a:p>
            <a:r>
              <a:rPr lang="en-IN" sz="2400" err="1">
                <a:solidFill>
                  <a:srgbClr val="002060"/>
                </a:solidFill>
              </a:rPr>
              <a:t>button.bind</a:t>
            </a:r>
            <a:r>
              <a:rPr lang="en-IN" sz="2400">
                <a:solidFill>
                  <a:srgbClr val="002060"/>
                </a:solidFill>
              </a:rPr>
              <a:t>("&lt;Button-1&gt;", </a:t>
            </a:r>
            <a:r>
              <a:rPr lang="en-IN" sz="2400" err="1">
                <a:solidFill>
                  <a:srgbClr val="002060"/>
                </a:solidFill>
              </a:rPr>
              <a:t>handle_click</a:t>
            </a:r>
            <a:r>
              <a:rPr lang="en-IN" sz="2400">
                <a:solidFill>
                  <a:srgbClr val="002060"/>
                </a:solidFill>
              </a:rPr>
              <a:t>)</a:t>
            </a:r>
          </a:p>
        </p:txBody>
      </p:sp>
    </p:spTree>
    <p:extLst>
      <p:ext uri="{BB962C8B-B14F-4D97-AF65-F5344CB8AC3E}">
        <p14:creationId xmlns:p14="http://schemas.microsoft.com/office/powerpoint/2010/main" val="271736502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880112" y="0"/>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 Events in </a:t>
            </a:r>
            <a:r>
              <a:rPr lang="en-US" sz="2000" b="1" err="1">
                <a:solidFill>
                  <a:srgbClr val="0070C0"/>
                </a:solidFill>
                <a:latin typeface="Verdana" panose="020B0604030504040204" pitchFamily="34" charset="0"/>
                <a:ea typeface="Verdana" panose="020B0604030504040204" pitchFamily="34" charset="0"/>
              </a:rPr>
              <a:t>Tkinter</a:t>
            </a:r>
            <a:endParaRPr lang="en-IN" sz="2000" b="1">
              <a:solidFill>
                <a:srgbClr val="0070C0"/>
              </a:solidFill>
              <a:latin typeface="Verdana" panose="020B0604030504040204" pitchFamily="34" charset="0"/>
              <a:ea typeface="Verdana" panose="020B0604030504040204" pitchFamily="34" charset="0"/>
            </a:endParaRPr>
          </a:p>
        </p:txBody>
      </p:sp>
      <p:graphicFrame>
        <p:nvGraphicFramePr>
          <p:cNvPr id="4" name="Table 4">
            <a:extLst>
              <a:ext uri="{FF2B5EF4-FFF2-40B4-BE49-F238E27FC236}">
                <a16:creationId xmlns:a16="http://schemas.microsoft.com/office/drawing/2014/main" id="{0E48A57B-647A-4DE6-B4F7-659EEAA52FD7}"/>
              </a:ext>
            </a:extLst>
          </p:cNvPr>
          <p:cNvGraphicFramePr>
            <a:graphicFrameLocks noGrp="1"/>
          </p:cNvGraphicFramePr>
          <p:nvPr>
            <p:extLst>
              <p:ext uri="{D42A27DB-BD31-4B8C-83A1-F6EECF244321}">
                <p14:modId xmlns:p14="http://schemas.microsoft.com/office/powerpoint/2010/main" val="1195162858"/>
              </p:ext>
            </p:extLst>
          </p:nvPr>
        </p:nvGraphicFramePr>
        <p:xfrm>
          <a:off x="99801" y="495229"/>
          <a:ext cx="8361771" cy="4495800"/>
        </p:xfrm>
        <a:graphic>
          <a:graphicData uri="http://schemas.openxmlformats.org/drawingml/2006/table">
            <a:tbl>
              <a:tblPr firstRow="1" bandRow="1">
                <a:tableStyleId>{3A88AAB8-05BE-4719-900D-DC6FD972DB07}</a:tableStyleId>
              </a:tblPr>
              <a:tblGrid>
                <a:gridCol w="1774854">
                  <a:extLst>
                    <a:ext uri="{9D8B030D-6E8A-4147-A177-3AD203B41FA5}">
                      <a16:colId xmlns:a16="http://schemas.microsoft.com/office/drawing/2014/main" val="3011021604"/>
                    </a:ext>
                  </a:extLst>
                </a:gridCol>
                <a:gridCol w="6586917">
                  <a:extLst>
                    <a:ext uri="{9D8B030D-6E8A-4147-A177-3AD203B41FA5}">
                      <a16:colId xmlns:a16="http://schemas.microsoft.com/office/drawing/2014/main" val="905044046"/>
                    </a:ext>
                  </a:extLst>
                </a:gridCol>
              </a:tblGrid>
              <a:tr h="370840">
                <a:tc>
                  <a:txBody>
                    <a:bodyPr/>
                    <a:lstStyle/>
                    <a:p>
                      <a:r>
                        <a:rPr lang="en-IN" sz="1600"/>
                        <a:t>&lt;Button&gt;</a:t>
                      </a:r>
                    </a:p>
                  </a:txBody>
                  <a:tcPr/>
                </a:tc>
                <a:tc>
                  <a:txBody>
                    <a:bodyPr/>
                    <a:lstStyle/>
                    <a:p>
                      <a:r>
                        <a:rPr lang="en-US" sz="1600">
                          <a:solidFill>
                            <a:srgbClr val="FF0066"/>
                          </a:solidFill>
                        </a:rPr>
                        <a:t>The left mouse button is defined by the event &lt;Button-1&gt;, the middle button by &lt;Button-2&gt;, and the rightmost mouse button by &lt;Button-3&gt;.</a:t>
                      </a:r>
                    </a:p>
                    <a:p>
                      <a:endParaRPr lang="en-US" sz="1600"/>
                    </a:p>
                    <a:p>
                      <a:r>
                        <a:rPr lang="en-US" sz="1600" b="0" i="0" u="none" strike="noStrike" cap="none">
                          <a:solidFill>
                            <a:srgbClr val="002060"/>
                          </a:solidFill>
                          <a:effectLst/>
                          <a:latin typeface="Arial"/>
                          <a:ea typeface="Arial"/>
                          <a:cs typeface="Arial"/>
                          <a:sym typeface="Arial"/>
                        </a:rPr>
                        <a:t>&lt;Button-4&gt; defines the scroll up event on mice with wheel support and  &lt;Button-5&gt; the scroll down.</a:t>
                      </a:r>
                      <a:endParaRPr lang="en-IN" sz="1600">
                        <a:solidFill>
                          <a:srgbClr val="002060"/>
                        </a:solidFill>
                      </a:endParaRPr>
                    </a:p>
                  </a:txBody>
                  <a:tcPr/>
                </a:tc>
                <a:extLst>
                  <a:ext uri="{0D108BD9-81ED-4DB2-BD59-A6C34878D82A}">
                    <a16:rowId xmlns:a16="http://schemas.microsoft.com/office/drawing/2014/main" val="3002009793"/>
                  </a:ext>
                </a:extLst>
              </a:tr>
              <a:tr h="370840">
                <a:tc>
                  <a:txBody>
                    <a:bodyPr/>
                    <a:lstStyle/>
                    <a:p>
                      <a:r>
                        <a:rPr lang="en-IN" sz="1600"/>
                        <a:t>&lt;Motion&gt;</a:t>
                      </a:r>
                    </a:p>
                  </a:txBody>
                  <a:tcPr marL="38100" marR="38100" marT="38100" marB="38100"/>
                </a:tc>
                <a:tc>
                  <a:txBody>
                    <a:bodyPr/>
                    <a:lstStyle/>
                    <a:p>
                      <a:pPr marL="285750" indent="-285750">
                        <a:buFont typeface="Wingdings" panose="05000000000000000000" pitchFamily="2" charset="2"/>
                        <a:buChar char="ü"/>
                      </a:pPr>
                      <a:r>
                        <a:rPr lang="en-US" sz="1600">
                          <a:solidFill>
                            <a:srgbClr val="C00000"/>
                          </a:solidFill>
                        </a:rPr>
                        <a:t>The mouse is moved with a mouse button being held down. </a:t>
                      </a:r>
                    </a:p>
                    <a:p>
                      <a:pPr marL="285750" indent="-285750">
                        <a:buFont typeface="Wingdings" panose="05000000000000000000" pitchFamily="2" charset="2"/>
                        <a:buChar char="ü"/>
                      </a:pPr>
                      <a:r>
                        <a:rPr lang="en-US" sz="1600">
                          <a:solidFill>
                            <a:srgbClr val="0070C0"/>
                          </a:solidFill>
                        </a:rPr>
                        <a:t>To specify the left, middle or right mouse button use &lt;B1-Motion&gt;, &lt;B2-Motion&gt; and &lt;B3-Motion&gt; respectively. </a:t>
                      </a:r>
                    </a:p>
                    <a:p>
                      <a:pPr marL="285750" indent="-285750">
                        <a:buFont typeface="Wingdings" panose="05000000000000000000" pitchFamily="2" charset="2"/>
                        <a:buChar char="ü"/>
                      </a:pPr>
                      <a:r>
                        <a:rPr lang="en-US" sz="1600">
                          <a:solidFill>
                            <a:srgbClr val="00B050"/>
                          </a:solidFill>
                        </a:rPr>
                        <a:t>The current position of the mouse pointer is provided in the x and y members of the event object passed to the callback, i.e. </a:t>
                      </a:r>
                      <a:r>
                        <a:rPr lang="en-US" sz="1600" err="1">
                          <a:solidFill>
                            <a:srgbClr val="00B050"/>
                          </a:solidFill>
                        </a:rPr>
                        <a:t>event.x</a:t>
                      </a:r>
                      <a:r>
                        <a:rPr lang="en-US" sz="1600">
                          <a:solidFill>
                            <a:srgbClr val="00B050"/>
                          </a:solidFill>
                        </a:rPr>
                        <a:t>, </a:t>
                      </a:r>
                      <a:r>
                        <a:rPr lang="en-US" sz="1600" err="1">
                          <a:solidFill>
                            <a:srgbClr val="00B050"/>
                          </a:solidFill>
                        </a:rPr>
                        <a:t>event.y</a:t>
                      </a:r>
                      <a:endParaRPr lang="en-US" sz="1600">
                        <a:solidFill>
                          <a:srgbClr val="00B050"/>
                        </a:solidFill>
                      </a:endParaRPr>
                    </a:p>
                  </a:txBody>
                  <a:tcPr marL="38100" marR="38100" marT="38100" marB="38100"/>
                </a:tc>
                <a:extLst>
                  <a:ext uri="{0D108BD9-81ED-4DB2-BD59-A6C34878D82A}">
                    <a16:rowId xmlns:a16="http://schemas.microsoft.com/office/drawing/2014/main" val="1688752990"/>
                  </a:ext>
                </a:extLst>
              </a:tr>
              <a:tr h="370840">
                <a:tc>
                  <a:txBody>
                    <a:bodyPr/>
                    <a:lstStyle/>
                    <a:p>
                      <a:r>
                        <a:rPr lang="en-IN" sz="1600"/>
                        <a:t>&lt;</a:t>
                      </a:r>
                      <a:r>
                        <a:rPr lang="en-IN" sz="1600" err="1"/>
                        <a:t>ButtonRelease</a:t>
                      </a:r>
                      <a:r>
                        <a:rPr lang="en-IN" sz="1600"/>
                        <a:t>&gt;</a:t>
                      </a:r>
                    </a:p>
                  </a:txBody>
                  <a:tcPr/>
                </a:tc>
                <a:tc>
                  <a:txBody>
                    <a:bodyPr/>
                    <a:lstStyle/>
                    <a:p>
                      <a:r>
                        <a:rPr lang="en-US" sz="1600">
                          <a:solidFill>
                            <a:srgbClr val="FF6600"/>
                          </a:solidFill>
                        </a:rPr>
                        <a:t>Event, if a button is released. To specify the left, middle or right mouse button use &lt;ButtonRelease-1&gt;, &lt;ButtonRelease-2&gt;, and &lt;ButtonRelease-3&gt; respectively</a:t>
                      </a:r>
                      <a:endParaRPr lang="en-IN" sz="1600">
                        <a:solidFill>
                          <a:srgbClr val="FF6600"/>
                        </a:solidFill>
                      </a:endParaRPr>
                    </a:p>
                  </a:txBody>
                  <a:tcPr/>
                </a:tc>
                <a:extLst>
                  <a:ext uri="{0D108BD9-81ED-4DB2-BD59-A6C34878D82A}">
                    <a16:rowId xmlns:a16="http://schemas.microsoft.com/office/drawing/2014/main" val="243009718"/>
                  </a:ext>
                </a:extLst>
              </a:tr>
              <a:tr h="370840">
                <a:tc>
                  <a:txBody>
                    <a:bodyPr/>
                    <a:lstStyle/>
                    <a:p>
                      <a:r>
                        <a:rPr lang="en-IN" sz="1600"/>
                        <a:t>&lt;Double-Button&gt;</a:t>
                      </a:r>
                    </a:p>
                  </a:txBody>
                  <a:tcPr/>
                </a:tc>
                <a:tc>
                  <a:txBody>
                    <a:bodyPr/>
                    <a:lstStyle/>
                    <a:p>
                      <a:r>
                        <a:rPr lang="en-US" sz="1600">
                          <a:solidFill>
                            <a:srgbClr val="FF0066"/>
                          </a:solidFill>
                        </a:rPr>
                        <a:t>The button is double clicked instead of a single click. </a:t>
                      </a:r>
                      <a:r>
                        <a:rPr lang="en-US" sz="1600">
                          <a:solidFill>
                            <a:srgbClr val="7030A0"/>
                          </a:solidFill>
                        </a:rPr>
                        <a:t>To specify the left, middle or right mouse button use &lt;Double-Button-1&gt;, &lt;Double-Button-2&gt;, and &lt;Double-Button-3&gt; respectively.</a:t>
                      </a:r>
                      <a:endParaRPr lang="en-IN" sz="1600">
                        <a:solidFill>
                          <a:srgbClr val="7030A0"/>
                        </a:solidFill>
                      </a:endParaRPr>
                    </a:p>
                  </a:txBody>
                  <a:tcPr/>
                </a:tc>
                <a:extLst>
                  <a:ext uri="{0D108BD9-81ED-4DB2-BD59-A6C34878D82A}">
                    <a16:rowId xmlns:a16="http://schemas.microsoft.com/office/drawing/2014/main" val="4233480115"/>
                  </a:ext>
                </a:extLst>
              </a:tr>
            </a:tbl>
          </a:graphicData>
        </a:graphic>
      </p:graphicFrame>
    </p:spTree>
    <p:extLst>
      <p:ext uri="{BB962C8B-B14F-4D97-AF65-F5344CB8AC3E}">
        <p14:creationId xmlns:p14="http://schemas.microsoft.com/office/powerpoint/2010/main" val="23709461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880112" y="0"/>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 Events in </a:t>
            </a:r>
            <a:r>
              <a:rPr lang="en-US" sz="2000" b="1" err="1">
                <a:solidFill>
                  <a:srgbClr val="0070C0"/>
                </a:solidFill>
                <a:latin typeface="Verdana" panose="020B0604030504040204" pitchFamily="34" charset="0"/>
                <a:ea typeface="Verdana" panose="020B0604030504040204" pitchFamily="34" charset="0"/>
              </a:rPr>
              <a:t>Tkinter</a:t>
            </a:r>
            <a:endParaRPr lang="en-IN" sz="2000" b="1">
              <a:solidFill>
                <a:srgbClr val="0070C0"/>
              </a:solidFill>
              <a:latin typeface="Verdana" panose="020B0604030504040204" pitchFamily="34" charset="0"/>
              <a:ea typeface="Verdana" panose="020B0604030504040204" pitchFamily="34" charset="0"/>
            </a:endParaRPr>
          </a:p>
        </p:txBody>
      </p:sp>
      <p:graphicFrame>
        <p:nvGraphicFramePr>
          <p:cNvPr id="4" name="Table 4">
            <a:extLst>
              <a:ext uri="{FF2B5EF4-FFF2-40B4-BE49-F238E27FC236}">
                <a16:creationId xmlns:a16="http://schemas.microsoft.com/office/drawing/2014/main" id="{0E48A57B-647A-4DE6-B4F7-659EEAA52FD7}"/>
              </a:ext>
            </a:extLst>
          </p:cNvPr>
          <p:cNvGraphicFramePr>
            <a:graphicFrameLocks noGrp="1"/>
          </p:cNvGraphicFramePr>
          <p:nvPr>
            <p:extLst>
              <p:ext uri="{D42A27DB-BD31-4B8C-83A1-F6EECF244321}">
                <p14:modId xmlns:p14="http://schemas.microsoft.com/office/powerpoint/2010/main" val="2905147165"/>
              </p:ext>
            </p:extLst>
          </p:nvPr>
        </p:nvGraphicFramePr>
        <p:xfrm>
          <a:off x="99801" y="436970"/>
          <a:ext cx="8361771" cy="4620099"/>
        </p:xfrm>
        <a:graphic>
          <a:graphicData uri="http://schemas.openxmlformats.org/drawingml/2006/table">
            <a:tbl>
              <a:tblPr firstRow="1" bandRow="1">
                <a:tableStyleId>{3A88AAB8-05BE-4719-900D-DC6FD972DB07}</a:tableStyleId>
              </a:tblPr>
              <a:tblGrid>
                <a:gridCol w="1774854">
                  <a:extLst>
                    <a:ext uri="{9D8B030D-6E8A-4147-A177-3AD203B41FA5}">
                      <a16:colId xmlns:a16="http://schemas.microsoft.com/office/drawing/2014/main" val="3011021604"/>
                    </a:ext>
                  </a:extLst>
                </a:gridCol>
                <a:gridCol w="6586917">
                  <a:extLst>
                    <a:ext uri="{9D8B030D-6E8A-4147-A177-3AD203B41FA5}">
                      <a16:colId xmlns:a16="http://schemas.microsoft.com/office/drawing/2014/main" val="905044046"/>
                    </a:ext>
                  </a:extLst>
                </a:gridCol>
              </a:tblGrid>
              <a:tr h="429099">
                <a:tc>
                  <a:txBody>
                    <a:bodyPr/>
                    <a:lstStyle/>
                    <a:p>
                      <a:r>
                        <a:rPr lang="en-IN"/>
                        <a:t>&lt;Enter&gt;</a:t>
                      </a:r>
                    </a:p>
                  </a:txBody>
                  <a:tcPr marL="38100" marR="38100" marT="38100" marB="38100"/>
                </a:tc>
                <a:tc>
                  <a:txBody>
                    <a:bodyPr/>
                    <a:lstStyle/>
                    <a:p>
                      <a:r>
                        <a:rPr lang="en-US">
                          <a:solidFill>
                            <a:srgbClr val="C00000"/>
                          </a:solidFill>
                        </a:rPr>
                        <a:t>The mouse pointer entered the widget.</a:t>
                      </a:r>
                    </a:p>
                  </a:txBody>
                  <a:tcPr marL="38100" marR="38100" marT="38100" marB="38100"/>
                </a:tc>
                <a:extLst>
                  <a:ext uri="{0D108BD9-81ED-4DB2-BD59-A6C34878D82A}">
                    <a16:rowId xmlns:a16="http://schemas.microsoft.com/office/drawing/2014/main" val="3002009793"/>
                  </a:ext>
                </a:extLst>
              </a:tr>
              <a:tr h="370840">
                <a:tc>
                  <a:txBody>
                    <a:bodyPr/>
                    <a:lstStyle/>
                    <a:p>
                      <a:r>
                        <a:rPr lang="en-IN"/>
                        <a:t>&lt;Leave&gt;</a:t>
                      </a:r>
                    </a:p>
                  </a:txBody>
                  <a:tcPr marL="38100" marR="38100" marT="38100" marB="38100"/>
                </a:tc>
                <a:tc>
                  <a:txBody>
                    <a:bodyPr/>
                    <a:lstStyle/>
                    <a:p>
                      <a:r>
                        <a:rPr lang="en-US">
                          <a:solidFill>
                            <a:srgbClr val="FFC000"/>
                          </a:solidFill>
                        </a:rPr>
                        <a:t>The mouse pointer left the widget.</a:t>
                      </a:r>
                    </a:p>
                  </a:txBody>
                  <a:tcPr marL="38100" marR="38100" marT="38100" marB="38100"/>
                </a:tc>
                <a:extLst>
                  <a:ext uri="{0D108BD9-81ED-4DB2-BD59-A6C34878D82A}">
                    <a16:rowId xmlns:a16="http://schemas.microsoft.com/office/drawing/2014/main" val="1688752990"/>
                  </a:ext>
                </a:extLst>
              </a:tr>
              <a:tr h="370840">
                <a:tc>
                  <a:txBody>
                    <a:bodyPr/>
                    <a:lstStyle/>
                    <a:p>
                      <a:r>
                        <a:rPr lang="en-IN"/>
                        <a:t>&lt;</a:t>
                      </a:r>
                      <a:r>
                        <a:rPr lang="en-IN" err="1"/>
                        <a:t>FocusIn</a:t>
                      </a:r>
                      <a:r>
                        <a:rPr lang="en-IN"/>
                        <a:t>&gt;</a:t>
                      </a:r>
                    </a:p>
                  </a:txBody>
                  <a:tcPr marL="38100" marR="38100" marT="38100" marB="38100"/>
                </a:tc>
                <a:tc>
                  <a:txBody>
                    <a:bodyPr/>
                    <a:lstStyle/>
                    <a:p>
                      <a:r>
                        <a:rPr lang="en-US">
                          <a:solidFill>
                            <a:srgbClr val="FF6600"/>
                          </a:solidFill>
                        </a:rPr>
                        <a:t>Keyboard focus was moved to this widget, or to a child of this widget.</a:t>
                      </a:r>
                    </a:p>
                  </a:txBody>
                  <a:tcPr marL="38100" marR="38100" marT="38100" marB="38100"/>
                </a:tc>
                <a:extLst>
                  <a:ext uri="{0D108BD9-81ED-4DB2-BD59-A6C34878D82A}">
                    <a16:rowId xmlns:a16="http://schemas.microsoft.com/office/drawing/2014/main" val="243009718"/>
                  </a:ext>
                </a:extLst>
              </a:tr>
              <a:tr h="370840">
                <a:tc>
                  <a:txBody>
                    <a:bodyPr/>
                    <a:lstStyle/>
                    <a:p>
                      <a:r>
                        <a:rPr lang="en-IN"/>
                        <a:t>&lt;FocusOut&gt;</a:t>
                      </a:r>
                    </a:p>
                  </a:txBody>
                  <a:tcPr marL="38100" marR="38100" marT="38100" marB="38100"/>
                </a:tc>
                <a:tc>
                  <a:txBody>
                    <a:bodyPr/>
                    <a:lstStyle/>
                    <a:p>
                      <a:r>
                        <a:rPr lang="en-US">
                          <a:solidFill>
                            <a:srgbClr val="FF0066"/>
                          </a:solidFill>
                        </a:rPr>
                        <a:t>Keyboard focus was moved from this widget to another widget.</a:t>
                      </a:r>
                    </a:p>
                  </a:txBody>
                  <a:tcPr marL="38100" marR="38100" marT="38100" marB="38100"/>
                </a:tc>
                <a:extLst>
                  <a:ext uri="{0D108BD9-81ED-4DB2-BD59-A6C34878D82A}">
                    <a16:rowId xmlns:a16="http://schemas.microsoft.com/office/drawing/2014/main" val="4233480115"/>
                  </a:ext>
                </a:extLst>
              </a:tr>
              <a:tr h="370840">
                <a:tc>
                  <a:txBody>
                    <a:bodyPr/>
                    <a:lstStyle/>
                    <a:p>
                      <a:r>
                        <a:rPr lang="en-IN"/>
                        <a:t>&lt;Key&gt;</a:t>
                      </a:r>
                    </a:p>
                  </a:txBody>
                  <a:tcPr marL="38100" marR="38100" marT="38100" marB="38100"/>
                </a:tc>
                <a:tc>
                  <a:txBody>
                    <a:bodyPr/>
                    <a:lstStyle/>
                    <a:p>
                      <a:r>
                        <a:rPr lang="en-US">
                          <a:solidFill>
                            <a:srgbClr val="0070C0"/>
                          </a:solidFill>
                        </a:rPr>
                        <a:t>The user pressed any key. The key is provided in the char member of the event object passed to the callback (this is an empty string for special keys).</a:t>
                      </a:r>
                    </a:p>
                  </a:txBody>
                  <a:tcPr marL="38100" marR="38100" marT="38100" marB="38100"/>
                </a:tc>
                <a:extLst>
                  <a:ext uri="{0D108BD9-81ED-4DB2-BD59-A6C34878D82A}">
                    <a16:rowId xmlns:a16="http://schemas.microsoft.com/office/drawing/2014/main" val="3836011770"/>
                  </a:ext>
                </a:extLst>
              </a:tr>
              <a:tr h="370840">
                <a:tc>
                  <a:txBody>
                    <a:bodyPr/>
                    <a:lstStyle/>
                    <a:p>
                      <a:r>
                        <a:rPr lang="en-US"/>
                        <a:t>&lt;Return&gt;	</a:t>
                      </a:r>
                      <a:endParaRPr lang="en-IN"/>
                    </a:p>
                  </a:txBody>
                  <a:tcPr marL="38100" marR="38100" marT="38100" marB="38100"/>
                </a:tc>
                <a:tc>
                  <a:txBody>
                    <a:bodyPr/>
                    <a:lstStyle/>
                    <a:p>
                      <a:r>
                        <a:rPr lang="en-US">
                          <a:solidFill>
                            <a:srgbClr val="7030A0"/>
                          </a:solidFill>
                        </a:rPr>
                        <a:t>&lt;Return&gt;	The user pressed the Enter key. You can bind to virtually all keys on the keyboard: The special keys are Cancel (the Break key), </a:t>
                      </a:r>
                      <a:r>
                        <a:rPr lang="en-US" err="1">
                          <a:solidFill>
                            <a:srgbClr val="7030A0"/>
                          </a:solidFill>
                        </a:rPr>
                        <a:t>BackSpace</a:t>
                      </a:r>
                      <a:r>
                        <a:rPr lang="en-US">
                          <a:solidFill>
                            <a:srgbClr val="7030A0"/>
                          </a:solidFill>
                        </a:rPr>
                        <a:t>, Tab, Return(the Enter key), </a:t>
                      </a:r>
                      <a:r>
                        <a:rPr lang="en-US" err="1">
                          <a:solidFill>
                            <a:srgbClr val="7030A0"/>
                          </a:solidFill>
                        </a:rPr>
                        <a:t>Shift_L</a:t>
                      </a:r>
                      <a:r>
                        <a:rPr lang="en-US">
                          <a:solidFill>
                            <a:srgbClr val="7030A0"/>
                          </a:solidFill>
                        </a:rPr>
                        <a:t> (any Shift key), </a:t>
                      </a:r>
                      <a:r>
                        <a:rPr lang="en-US" err="1">
                          <a:solidFill>
                            <a:srgbClr val="7030A0"/>
                          </a:solidFill>
                        </a:rPr>
                        <a:t>Control_L</a:t>
                      </a:r>
                      <a:r>
                        <a:rPr lang="en-US">
                          <a:solidFill>
                            <a:srgbClr val="7030A0"/>
                          </a:solidFill>
                        </a:rPr>
                        <a:t> (any Control key), </a:t>
                      </a:r>
                      <a:r>
                        <a:rPr lang="en-US" err="1">
                          <a:solidFill>
                            <a:srgbClr val="7030A0"/>
                          </a:solidFill>
                        </a:rPr>
                        <a:t>Alt_L</a:t>
                      </a:r>
                      <a:r>
                        <a:rPr lang="en-US">
                          <a:solidFill>
                            <a:srgbClr val="7030A0"/>
                          </a:solidFill>
                        </a:rPr>
                        <a:t> (any Alt key), Pause, </a:t>
                      </a:r>
                      <a:r>
                        <a:rPr lang="en-US" err="1">
                          <a:solidFill>
                            <a:srgbClr val="7030A0"/>
                          </a:solidFill>
                        </a:rPr>
                        <a:t>Caps_Lock</a:t>
                      </a:r>
                      <a:r>
                        <a:rPr lang="en-US">
                          <a:solidFill>
                            <a:srgbClr val="7030A0"/>
                          </a:solidFill>
                        </a:rPr>
                        <a:t>, Escape, Prior (Page Up), Next (Page Down), End, Home, Left, Up, Right, Down, Print, Insert, Delete, F1, F2, F3, F4, F5, F6, F7, F8, F9, F10, F11, F12, </a:t>
                      </a:r>
                      <a:r>
                        <a:rPr lang="en-US" err="1">
                          <a:solidFill>
                            <a:srgbClr val="7030A0"/>
                          </a:solidFill>
                        </a:rPr>
                        <a:t>Num_Lock</a:t>
                      </a:r>
                      <a:r>
                        <a:rPr lang="en-US">
                          <a:solidFill>
                            <a:srgbClr val="7030A0"/>
                          </a:solidFill>
                        </a:rPr>
                        <a:t>, and </a:t>
                      </a:r>
                      <a:r>
                        <a:rPr lang="en-US" err="1">
                          <a:solidFill>
                            <a:srgbClr val="7030A0"/>
                          </a:solidFill>
                        </a:rPr>
                        <a:t>Scroll_Lock</a:t>
                      </a:r>
                      <a:r>
                        <a:rPr lang="en-US">
                          <a:solidFill>
                            <a:srgbClr val="7030A0"/>
                          </a:solidFill>
                        </a:rPr>
                        <a:t>.</a:t>
                      </a:r>
                    </a:p>
                  </a:txBody>
                  <a:tcPr marL="38100" marR="38100" marT="38100" marB="38100"/>
                </a:tc>
                <a:extLst>
                  <a:ext uri="{0D108BD9-81ED-4DB2-BD59-A6C34878D82A}">
                    <a16:rowId xmlns:a16="http://schemas.microsoft.com/office/drawing/2014/main" val="2987760570"/>
                  </a:ext>
                </a:extLst>
              </a:tr>
              <a:tr h="370840">
                <a:tc>
                  <a:txBody>
                    <a:bodyPr/>
                    <a:lstStyle/>
                    <a:p>
                      <a:r>
                        <a:rPr lang="en-US"/>
                        <a:t>&lt;Shift-Up&gt;	</a:t>
                      </a:r>
                      <a:endParaRPr lang="en-IN"/>
                    </a:p>
                  </a:txBody>
                  <a:tcPr marL="38100" marR="38100" marT="38100" marB="38100"/>
                </a:tc>
                <a:tc>
                  <a:txBody>
                    <a:bodyPr/>
                    <a:lstStyle/>
                    <a:p>
                      <a:r>
                        <a:rPr lang="en-US"/>
                        <a:t>The user pressed the Up arrow, while holding the Shift key pressed. You can use prefixes like Alt, Shift, and Control</a:t>
                      </a:r>
                    </a:p>
                  </a:txBody>
                  <a:tcPr marL="38100" marR="38100" marT="38100" marB="38100"/>
                </a:tc>
                <a:extLst>
                  <a:ext uri="{0D108BD9-81ED-4DB2-BD59-A6C34878D82A}">
                    <a16:rowId xmlns:a16="http://schemas.microsoft.com/office/drawing/2014/main" val="4282161507"/>
                  </a:ext>
                </a:extLst>
              </a:tr>
              <a:tr h="370840">
                <a:tc>
                  <a:txBody>
                    <a:bodyPr/>
                    <a:lstStyle/>
                    <a:p>
                      <a:r>
                        <a:rPr lang="en-IN"/>
                        <a:t>&lt;Configure&gt;</a:t>
                      </a:r>
                    </a:p>
                  </a:txBody>
                  <a:tcPr marL="38100" marR="38100" marT="38100" marB="38100"/>
                </a:tc>
                <a:tc>
                  <a:txBody>
                    <a:bodyPr/>
                    <a:lstStyle/>
                    <a:p>
                      <a:r>
                        <a:rPr lang="en-US" sz="1400" b="0" i="0" u="none" strike="noStrike" cap="none">
                          <a:solidFill>
                            <a:srgbClr val="FF0000"/>
                          </a:solidFill>
                          <a:effectLst/>
                          <a:latin typeface="Arial"/>
                          <a:ea typeface="Arial"/>
                          <a:cs typeface="Arial"/>
                          <a:sym typeface="Arial"/>
                        </a:rPr>
                        <a:t>The size of the widget changed. The new size is provided in the width and height attributes of the event object passed to the callback. On some platforms, it can mean that the location changed.</a:t>
                      </a:r>
                      <a:endParaRPr lang="en-US">
                        <a:solidFill>
                          <a:srgbClr val="FF0000"/>
                        </a:solidFill>
                      </a:endParaRPr>
                    </a:p>
                  </a:txBody>
                  <a:tcPr marL="38100" marR="38100" marT="38100" marB="38100"/>
                </a:tc>
                <a:extLst>
                  <a:ext uri="{0D108BD9-81ED-4DB2-BD59-A6C34878D82A}">
                    <a16:rowId xmlns:a16="http://schemas.microsoft.com/office/drawing/2014/main" val="1916195933"/>
                  </a:ext>
                </a:extLst>
              </a:tr>
            </a:tbl>
          </a:graphicData>
        </a:graphic>
      </p:graphicFrame>
    </p:spTree>
    <p:extLst>
      <p:ext uri="{BB962C8B-B14F-4D97-AF65-F5344CB8AC3E}">
        <p14:creationId xmlns:p14="http://schemas.microsoft.com/office/powerpoint/2010/main" val="40748321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err="1">
                <a:solidFill>
                  <a:srgbClr val="0070C0"/>
                </a:solidFill>
                <a:latin typeface="Verdana" panose="020B0604030504040204" pitchFamily="34" charset="0"/>
                <a:ea typeface="Verdana" panose="020B0604030504040204" pitchFamily="34" charset="0"/>
              </a:rPr>
              <a:t>Tkinter</a:t>
            </a:r>
            <a:r>
              <a:rPr lang="en-US" sz="2000" b="1">
                <a:solidFill>
                  <a:srgbClr val="0070C0"/>
                </a:solidFill>
                <a:latin typeface="Verdana" panose="020B0604030504040204" pitchFamily="34" charset="0"/>
                <a:ea typeface="Verdana" panose="020B0604030504040204" pitchFamily="34" charset="0"/>
              </a:rPr>
              <a:t> Events</a:t>
            </a:r>
            <a:endParaRPr lang="en-IN" sz="2000" b="1">
              <a:solidFill>
                <a:srgbClr val="0070C0"/>
              </a:solidFill>
              <a:latin typeface="Verdana" panose="020B0604030504040204" pitchFamily="34" charset="0"/>
              <a:ea typeface="Verdana" panose="020B0604030504040204" pitchFamily="34" charset="0"/>
            </a:endParaRPr>
          </a:p>
        </p:txBody>
      </p:sp>
      <p:sp>
        <p:nvSpPr>
          <p:cNvPr id="9" name="TextBox 8">
            <a:extLst>
              <a:ext uri="{FF2B5EF4-FFF2-40B4-BE49-F238E27FC236}">
                <a16:creationId xmlns:a16="http://schemas.microsoft.com/office/drawing/2014/main" id="{22D78E1E-B3DA-49BC-A723-84AC85534695}"/>
              </a:ext>
            </a:extLst>
          </p:cNvPr>
          <p:cNvSpPr txBox="1"/>
          <p:nvPr/>
        </p:nvSpPr>
        <p:spPr>
          <a:xfrm>
            <a:off x="458297" y="1277778"/>
            <a:ext cx="7816907" cy="2246769"/>
          </a:xfrm>
          <a:prstGeom prst="rect">
            <a:avLst/>
          </a:prstGeom>
          <a:noFill/>
        </p:spPr>
        <p:txBody>
          <a:bodyPr wrap="square" rtlCol="0">
            <a:spAutoFit/>
          </a:bodyPr>
          <a:lstStyle/>
          <a:p>
            <a:pPr algn="just"/>
            <a:r>
              <a:rPr lang="en-US" sz="2000" b="1">
                <a:solidFill>
                  <a:srgbClr val="00B050"/>
                </a:solidFill>
              </a:rPr>
              <a:t>Every App Requires the following points to be followed:</a:t>
            </a:r>
          </a:p>
          <a:p>
            <a:pPr algn="just"/>
            <a:endParaRPr lang="en-US" sz="2000" b="1"/>
          </a:p>
          <a:p>
            <a:pPr marL="285750" indent="-285750" algn="just">
              <a:buFont typeface="Wingdings" panose="05000000000000000000" pitchFamily="2" charset="2"/>
              <a:buChar char="ü"/>
            </a:pPr>
            <a:r>
              <a:rPr lang="en-US" sz="2000" b="1">
                <a:solidFill>
                  <a:srgbClr val="FF6600"/>
                </a:solidFill>
              </a:rPr>
              <a:t>Use widgets to create the components of the user interface.</a:t>
            </a:r>
          </a:p>
          <a:p>
            <a:pPr marL="285750" indent="-285750" algn="just">
              <a:buFont typeface="Wingdings" panose="05000000000000000000" pitchFamily="2" charset="2"/>
              <a:buChar char="ü"/>
            </a:pPr>
            <a:r>
              <a:rPr lang="en-US" sz="2000" b="1">
                <a:solidFill>
                  <a:srgbClr val="C00000"/>
                </a:solidFill>
              </a:rPr>
              <a:t>Use geometry managers to control the layout of the application.</a:t>
            </a:r>
          </a:p>
          <a:p>
            <a:pPr marL="285750" indent="-285750" algn="just">
              <a:buFont typeface="Wingdings" panose="05000000000000000000" pitchFamily="2" charset="2"/>
              <a:buChar char="ü"/>
            </a:pPr>
            <a:r>
              <a:rPr lang="en-US" sz="2000" b="1">
                <a:solidFill>
                  <a:srgbClr val="7030A0"/>
                </a:solidFill>
              </a:rPr>
              <a:t>Write functions that interact with various components to capture and transform user input.</a:t>
            </a:r>
            <a:endParaRPr lang="en-IN" sz="2000" b="1">
              <a:solidFill>
                <a:srgbClr val="7030A0"/>
              </a:solidFill>
            </a:endParaRPr>
          </a:p>
        </p:txBody>
      </p:sp>
    </p:spTree>
    <p:extLst>
      <p:ext uri="{BB962C8B-B14F-4D97-AF65-F5344CB8AC3E}">
        <p14:creationId xmlns:p14="http://schemas.microsoft.com/office/powerpoint/2010/main" val="39413669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Setting and Getting Data to and from Widgets</a:t>
            </a:r>
            <a:endParaRPr lang="en-IN" sz="2000" b="1">
              <a:solidFill>
                <a:srgbClr val="0070C0"/>
              </a:solidFill>
              <a:latin typeface="Verdana" panose="020B0604030504040204" pitchFamily="34" charset="0"/>
              <a:ea typeface="Verdana" panose="020B0604030504040204" pitchFamily="34" charset="0"/>
            </a:endParaRPr>
          </a:p>
        </p:txBody>
      </p:sp>
      <p:sp>
        <p:nvSpPr>
          <p:cNvPr id="6" name="TextBox 5">
            <a:extLst>
              <a:ext uri="{FF2B5EF4-FFF2-40B4-BE49-F238E27FC236}">
                <a16:creationId xmlns:a16="http://schemas.microsoft.com/office/drawing/2014/main" id="{515BA97A-C606-4195-A519-BA2F67663133}"/>
              </a:ext>
            </a:extLst>
          </p:cNvPr>
          <p:cNvSpPr txBox="1"/>
          <p:nvPr/>
        </p:nvSpPr>
        <p:spPr>
          <a:xfrm>
            <a:off x="685250" y="564866"/>
            <a:ext cx="5951692" cy="4524315"/>
          </a:xfrm>
          <a:prstGeom prst="rect">
            <a:avLst/>
          </a:prstGeom>
          <a:noFill/>
        </p:spPr>
        <p:txBody>
          <a:bodyPr wrap="square" lIns="91440" tIns="45720" rIns="91440" bIns="45720" anchor="t">
            <a:spAutoFit/>
          </a:bodyPr>
          <a:lstStyle/>
          <a:p>
            <a:r>
              <a:rPr lang="en-IN" sz="1600" b="1">
                <a:solidFill>
                  <a:srgbClr val="008000"/>
                </a:solidFill>
                <a:latin typeface=""/>
              </a:rPr>
              <a:t>from </a:t>
            </a:r>
            <a:r>
              <a:rPr lang="en-IN" sz="1600" b="1" err="1">
                <a:solidFill>
                  <a:srgbClr val="0000FF"/>
                </a:solidFill>
                <a:latin typeface=""/>
              </a:rPr>
              <a:t>tkinter</a:t>
            </a:r>
            <a:r>
              <a:rPr lang="en-IN" sz="1600" b="1">
                <a:solidFill>
                  <a:srgbClr val="0000FF"/>
                </a:solidFill>
                <a:latin typeface=""/>
              </a:rPr>
              <a:t> </a:t>
            </a:r>
            <a:r>
              <a:rPr lang="en-IN" sz="1600" b="1">
                <a:solidFill>
                  <a:srgbClr val="008000"/>
                </a:solidFill>
                <a:latin typeface=""/>
              </a:rPr>
              <a:t>import </a:t>
            </a:r>
            <a:r>
              <a:rPr lang="en-IN" sz="1600" b="1">
                <a:solidFill>
                  <a:srgbClr val="666666"/>
                </a:solidFill>
                <a:latin typeface=""/>
              </a:rPr>
              <a:t>* </a:t>
            </a:r>
          </a:p>
          <a:p>
            <a:r>
              <a:rPr lang="en-IN" sz="1600" b="1">
                <a:solidFill>
                  <a:srgbClr val="008000"/>
                </a:solidFill>
                <a:latin typeface=""/>
              </a:rPr>
              <a:t>from </a:t>
            </a:r>
            <a:r>
              <a:rPr lang="en-IN" sz="1600" b="1" err="1">
                <a:solidFill>
                  <a:srgbClr val="0000FF"/>
                </a:solidFill>
                <a:latin typeface=""/>
              </a:rPr>
              <a:t>tkinter.ttk</a:t>
            </a:r>
            <a:r>
              <a:rPr lang="en-IN" sz="1600" b="1">
                <a:solidFill>
                  <a:srgbClr val="0000FF"/>
                </a:solidFill>
                <a:latin typeface=""/>
              </a:rPr>
              <a:t> </a:t>
            </a:r>
            <a:r>
              <a:rPr lang="en-IN" sz="1600" b="1">
                <a:solidFill>
                  <a:srgbClr val="008000"/>
                </a:solidFill>
                <a:latin typeface=""/>
              </a:rPr>
              <a:t>import </a:t>
            </a:r>
            <a:r>
              <a:rPr lang="en-IN" sz="1600" b="1">
                <a:solidFill>
                  <a:srgbClr val="666666"/>
                </a:solidFill>
                <a:latin typeface=""/>
              </a:rPr>
              <a:t>*</a:t>
            </a:r>
          </a:p>
          <a:p>
            <a:r>
              <a:rPr lang="en-IN" sz="1600">
                <a:latin typeface=""/>
              </a:rPr>
              <a:t>window </a:t>
            </a:r>
            <a:r>
              <a:rPr lang="en-IN" sz="1600">
                <a:solidFill>
                  <a:srgbClr val="666666"/>
                </a:solidFill>
                <a:latin typeface=""/>
              </a:rPr>
              <a:t>= Tk()</a:t>
            </a:r>
          </a:p>
          <a:p>
            <a:r>
              <a:rPr lang="en-IN" sz="1600" err="1">
                <a:latin typeface=""/>
              </a:rPr>
              <a:t>window</a:t>
            </a:r>
            <a:r>
              <a:rPr lang="en-IN" sz="1600" err="1">
                <a:solidFill>
                  <a:srgbClr val="666666"/>
                </a:solidFill>
                <a:latin typeface=""/>
              </a:rPr>
              <a:t>.geometry</a:t>
            </a:r>
            <a:r>
              <a:rPr lang="en-IN" sz="1600">
                <a:solidFill>
                  <a:srgbClr val="666666"/>
                </a:solidFill>
                <a:latin typeface=""/>
              </a:rPr>
              <a:t>(</a:t>
            </a:r>
            <a:r>
              <a:rPr lang="en-IN" sz="1600">
                <a:solidFill>
                  <a:srgbClr val="BA2121"/>
                </a:solidFill>
                <a:latin typeface=""/>
              </a:rPr>
              <a:t>"400x300")</a:t>
            </a:r>
          </a:p>
          <a:p>
            <a:r>
              <a:rPr lang="en-IN" sz="1600" err="1">
                <a:latin typeface=""/>
              </a:rPr>
              <a:t>window</a:t>
            </a:r>
            <a:r>
              <a:rPr lang="en-IN" sz="1600" err="1">
                <a:solidFill>
                  <a:srgbClr val="666666"/>
                </a:solidFill>
                <a:latin typeface=""/>
              </a:rPr>
              <a:t>.title</a:t>
            </a:r>
            <a:r>
              <a:rPr lang="en-IN" sz="1600">
                <a:solidFill>
                  <a:srgbClr val="666666"/>
                </a:solidFill>
                <a:latin typeface=""/>
              </a:rPr>
              <a:t>(</a:t>
            </a:r>
            <a:r>
              <a:rPr lang="en-IN" sz="1600">
                <a:solidFill>
                  <a:srgbClr val="BA2121"/>
                </a:solidFill>
                <a:latin typeface=""/>
              </a:rPr>
              <a:t>"Label Demo")</a:t>
            </a:r>
          </a:p>
          <a:p>
            <a:r>
              <a:rPr lang="en-IN" sz="1600">
                <a:latin typeface=""/>
              </a:rPr>
              <a:t>label </a:t>
            </a:r>
            <a:r>
              <a:rPr lang="en-IN" sz="1600">
                <a:solidFill>
                  <a:srgbClr val="666666"/>
                </a:solidFill>
                <a:latin typeface=""/>
              </a:rPr>
              <a:t>= Label(window, text =</a:t>
            </a:r>
            <a:r>
              <a:rPr lang="en-IN" sz="1600">
                <a:solidFill>
                  <a:srgbClr val="BA2121"/>
                </a:solidFill>
                <a:latin typeface=""/>
              </a:rPr>
              <a:t>"LABEL1")</a:t>
            </a:r>
          </a:p>
          <a:p>
            <a:r>
              <a:rPr lang="en-US"/>
              <a:t>bttn1 = Button(window, text = "BUTTON1")</a:t>
            </a:r>
          </a:p>
          <a:p>
            <a:r>
              <a:rPr lang="en-IN" sz="1600">
                <a:latin typeface=""/>
              </a:rPr>
              <a:t>bttn1</a:t>
            </a:r>
            <a:r>
              <a:rPr lang="en-IN" sz="1600">
                <a:solidFill>
                  <a:srgbClr val="666666"/>
                </a:solidFill>
                <a:latin typeface=""/>
              </a:rPr>
              <a:t>.pack()</a:t>
            </a:r>
          </a:p>
          <a:p>
            <a:r>
              <a:rPr lang="en-US" sz="1600">
                <a:latin typeface=""/>
              </a:rPr>
              <a:t>txt1 </a:t>
            </a:r>
            <a:r>
              <a:rPr lang="en-US" sz="1600">
                <a:solidFill>
                  <a:srgbClr val="666666"/>
                </a:solidFill>
                <a:latin typeface=""/>
              </a:rPr>
              <a:t>= Entry(window, text = </a:t>
            </a:r>
            <a:r>
              <a:rPr lang="en-US" sz="1600">
                <a:solidFill>
                  <a:srgbClr val="BA2121"/>
                </a:solidFill>
                <a:latin typeface=""/>
              </a:rPr>
              <a:t>"ENTRY1")</a:t>
            </a:r>
          </a:p>
          <a:p>
            <a:r>
              <a:rPr lang="en-US" sz="1600" i="1">
                <a:solidFill>
                  <a:srgbClr val="408080"/>
                </a:solidFill>
                <a:latin typeface=""/>
              </a:rPr>
              <a:t>#Setting Default Text of Entry Widget</a:t>
            </a:r>
          </a:p>
          <a:p>
            <a:r>
              <a:rPr lang="en-US" sz="1600">
                <a:latin typeface=""/>
              </a:rPr>
              <a:t>txt1</a:t>
            </a:r>
            <a:r>
              <a:rPr lang="en-US" sz="1600">
                <a:solidFill>
                  <a:srgbClr val="666666"/>
                </a:solidFill>
                <a:latin typeface=""/>
              </a:rPr>
              <a:t>.insert(0, </a:t>
            </a:r>
            <a:r>
              <a:rPr lang="en-US" sz="1600">
                <a:solidFill>
                  <a:srgbClr val="BA2121"/>
                </a:solidFill>
                <a:latin typeface=""/>
              </a:rPr>
              <a:t>"This is the default text")</a:t>
            </a:r>
          </a:p>
          <a:p>
            <a:r>
              <a:rPr lang="en-IN" sz="1600" i="1">
                <a:solidFill>
                  <a:srgbClr val="408080"/>
                </a:solidFill>
                <a:latin typeface=""/>
              </a:rPr>
              <a:t># OR</a:t>
            </a:r>
          </a:p>
          <a:p>
            <a:r>
              <a:rPr lang="en-IN" sz="1600" i="1">
                <a:solidFill>
                  <a:srgbClr val="BA2121"/>
                </a:solidFill>
                <a:latin typeface=""/>
              </a:rPr>
              <a:t>"""</a:t>
            </a:r>
          </a:p>
          <a:p>
            <a:r>
              <a:rPr lang="en-IN" sz="1600" i="1">
                <a:solidFill>
                  <a:srgbClr val="BA2121"/>
                </a:solidFill>
                <a:latin typeface=""/>
              </a:rPr>
              <a:t>text = </a:t>
            </a:r>
            <a:r>
              <a:rPr lang="en-IN" sz="1600" i="1" err="1">
                <a:solidFill>
                  <a:srgbClr val="BA2121"/>
                </a:solidFill>
                <a:latin typeface=""/>
              </a:rPr>
              <a:t>StringVar</a:t>
            </a:r>
            <a:r>
              <a:rPr lang="en-IN" sz="1600" i="1">
                <a:solidFill>
                  <a:srgbClr val="BA2121"/>
                </a:solidFill>
                <a:latin typeface=""/>
              </a:rPr>
              <a:t>()</a:t>
            </a:r>
          </a:p>
          <a:p>
            <a:r>
              <a:rPr lang="en-US" sz="1600" i="1" err="1">
                <a:solidFill>
                  <a:srgbClr val="BA2121"/>
                </a:solidFill>
                <a:latin typeface=""/>
              </a:rPr>
              <a:t>text.set</a:t>
            </a:r>
            <a:r>
              <a:rPr lang="en-US" sz="1600" i="1">
                <a:solidFill>
                  <a:srgbClr val="BA2121"/>
                </a:solidFill>
                <a:latin typeface=""/>
              </a:rPr>
              <a:t>("This is the default text")</a:t>
            </a:r>
          </a:p>
          <a:p>
            <a:r>
              <a:rPr lang="en-US" sz="1600" i="1" err="1">
                <a:solidFill>
                  <a:srgbClr val="BA2121"/>
                </a:solidFill>
                <a:latin typeface=""/>
              </a:rPr>
              <a:t>textBox</a:t>
            </a:r>
            <a:r>
              <a:rPr lang="en-US" sz="1600" i="1">
                <a:solidFill>
                  <a:srgbClr val="BA2121"/>
                </a:solidFill>
                <a:latin typeface=""/>
              </a:rPr>
              <a:t> = Entry(</a:t>
            </a:r>
            <a:r>
              <a:rPr lang="en-US" sz="1600" i="1" err="1">
                <a:solidFill>
                  <a:srgbClr val="BA2121"/>
                </a:solidFill>
                <a:latin typeface=""/>
              </a:rPr>
              <a:t>window,textvariable</a:t>
            </a:r>
            <a:r>
              <a:rPr lang="en-US" sz="1600" i="1">
                <a:solidFill>
                  <a:srgbClr val="BA2121"/>
                </a:solidFill>
                <a:latin typeface=""/>
              </a:rPr>
              <a:t> = text)</a:t>
            </a:r>
          </a:p>
          <a:p>
            <a:r>
              <a:rPr lang="en-IN" sz="1600" i="1" err="1">
                <a:solidFill>
                  <a:srgbClr val="BA2121"/>
                </a:solidFill>
                <a:latin typeface=""/>
              </a:rPr>
              <a:t>textBox.pack</a:t>
            </a:r>
            <a:r>
              <a:rPr lang="en-IN" sz="1600" i="1">
                <a:solidFill>
                  <a:srgbClr val="BA2121"/>
                </a:solidFill>
                <a:latin typeface=""/>
              </a:rPr>
              <a:t>()</a:t>
            </a:r>
          </a:p>
          <a:p>
            <a:r>
              <a:rPr lang="en-IN" sz="1600" i="1">
                <a:solidFill>
                  <a:srgbClr val="BA2121"/>
                </a:solidFill>
                <a:latin typeface=""/>
              </a:rPr>
              <a:t>"""</a:t>
            </a:r>
          </a:p>
        </p:txBody>
      </p:sp>
      <p:sp>
        <p:nvSpPr>
          <p:cNvPr id="4" name="TextBox 3">
            <a:extLst>
              <a:ext uri="{FF2B5EF4-FFF2-40B4-BE49-F238E27FC236}">
                <a16:creationId xmlns:a16="http://schemas.microsoft.com/office/drawing/2014/main" id="{04946D2D-635B-86D0-601E-27FEC4A913A1}"/>
              </a:ext>
            </a:extLst>
          </p:cNvPr>
          <p:cNvSpPr txBox="1"/>
          <p:nvPr/>
        </p:nvSpPr>
        <p:spPr>
          <a:xfrm>
            <a:off x="5550671" y="2372783"/>
            <a:ext cx="3214188" cy="584775"/>
          </a:xfrm>
          <a:prstGeom prst="rect">
            <a:avLst/>
          </a:prstGeom>
          <a:noFill/>
        </p:spPr>
        <p:txBody>
          <a:bodyPr wrap="square" rtlCol="0">
            <a:spAutoFit/>
          </a:bodyPr>
          <a:lstStyle/>
          <a:p>
            <a:r>
              <a:rPr lang="en-IN" sz="1600"/>
              <a:t>To delete the content of entry widget =&gt; </a:t>
            </a:r>
            <a:r>
              <a:rPr lang="en-IN" sz="1600">
                <a:solidFill>
                  <a:srgbClr val="00B050"/>
                </a:solidFill>
              </a:rPr>
              <a:t>delete(0,”end”)</a:t>
            </a:r>
          </a:p>
        </p:txBody>
      </p:sp>
    </p:spTree>
    <p:extLst>
      <p:ext uri="{BB962C8B-B14F-4D97-AF65-F5344CB8AC3E}">
        <p14:creationId xmlns:p14="http://schemas.microsoft.com/office/powerpoint/2010/main" val="30789249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4" name="Google Shape;84;p16"/>
          <p:cNvSpPr txBox="1">
            <a:spLocks noGrp="1"/>
          </p:cNvSpPr>
          <p:nvPr>
            <p:ph type="subTitle" idx="1"/>
          </p:nvPr>
        </p:nvSpPr>
        <p:spPr>
          <a:xfrm>
            <a:off x="210393" y="2426011"/>
            <a:ext cx="8796042" cy="784800"/>
          </a:xfrm>
          <a:prstGeom prst="rect">
            <a:avLst/>
          </a:prstGeom>
        </p:spPr>
        <p:txBody>
          <a:bodyPr spcFirstLastPara="1" wrap="square" lIns="91425" tIns="91425" rIns="91425" bIns="91425" anchor="b" anchorCtr="0">
            <a:noAutofit/>
          </a:bodyPr>
          <a:lstStyle/>
          <a:p>
            <a:pPr marL="0" indent="0" algn="ctr">
              <a:buClr>
                <a:schemeClr val="dk1"/>
              </a:buClr>
              <a:buSzPts val="4800"/>
            </a:pPr>
            <a:r>
              <a:rPr lang="en" sz="2800" b="1">
                <a:solidFill>
                  <a:srgbClr val="00B0F0"/>
                </a:solidFill>
                <a:latin typeface="+mj-lt"/>
                <a:sym typeface="Montserrat"/>
              </a:rPr>
              <a:t>Working with Tkinter</a:t>
            </a:r>
            <a:endParaRPr sz="2800" b="1">
              <a:solidFill>
                <a:srgbClr val="00B0F0"/>
              </a:solidFill>
              <a:latin typeface="+mj-lt"/>
              <a:sym typeface="Montserrat"/>
            </a:endParaRPr>
          </a:p>
        </p:txBody>
      </p:sp>
    </p:spTree>
    <p:extLst>
      <p:ext uri="{BB962C8B-B14F-4D97-AF65-F5344CB8AC3E}">
        <p14:creationId xmlns:p14="http://schemas.microsoft.com/office/powerpoint/2010/main" val="158295310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Setting and Getting Data to and from Widgets</a:t>
            </a:r>
            <a:endParaRPr lang="en-IN" sz="2000" b="1">
              <a:solidFill>
                <a:srgbClr val="0070C0"/>
              </a:solidFill>
              <a:latin typeface="Verdana" panose="020B0604030504040204" pitchFamily="34" charset="0"/>
              <a:ea typeface="Verdana" panose="020B0604030504040204" pitchFamily="34" charset="0"/>
            </a:endParaRPr>
          </a:p>
        </p:txBody>
      </p:sp>
      <p:sp>
        <p:nvSpPr>
          <p:cNvPr id="7" name="TextBox 6">
            <a:extLst>
              <a:ext uri="{FF2B5EF4-FFF2-40B4-BE49-F238E27FC236}">
                <a16:creationId xmlns:a16="http://schemas.microsoft.com/office/drawing/2014/main" id="{67B520A1-E9C2-4A50-8B0B-135659DA3222}"/>
              </a:ext>
            </a:extLst>
          </p:cNvPr>
          <p:cNvSpPr txBox="1"/>
          <p:nvPr/>
        </p:nvSpPr>
        <p:spPr>
          <a:xfrm>
            <a:off x="292732" y="628542"/>
            <a:ext cx="6129717" cy="2554545"/>
          </a:xfrm>
          <a:prstGeom prst="rect">
            <a:avLst/>
          </a:prstGeom>
          <a:noFill/>
        </p:spPr>
        <p:txBody>
          <a:bodyPr wrap="square">
            <a:spAutoFit/>
          </a:bodyPr>
          <a:lstStyle/>
          <a:p>
            <a:r>
              <a:rPr lang="en-IN" sz="1600">
                <a:latin typeface=""/>
              </a:rPr>
              <a:t>txt1</a:t>
            </a:r>
            <a:r>
              <a:rPr lang="en-IN" sz="1600">
                <a:solidFill>
                  <a:srgbClr val="666666"/>
                </a:solidFill>
                <a:latin typeface=""/>
              </a:rPr>
              <a:t>.pack()</a:t>
            </a:r>
          </a:p>
          <a:p>
            <a:r>
              <a:rPr lang="en-IN" sz="1600" i="1">
                <a:solidFill>
                  <a:srgbClr val="408080"/>
                </a:solidFill>
                <a:latin typeface=""/>
              </a:rPr>
              <a:t>#Getting label text</a:t>
            </a:r>
          </a:p>
          <a:p>
            <a:r>
              <a:rPr lang="en-IN" sz="1600" b="1">
                <a:solidFill>
                  <a:srgbClr val="008000"/>
                </a:solidFill>
                <a:latin typeface=""/>
              </a:rPr>
              <a:t>print(</a:t>
            </a:r>
            <a:r>
              <a:rPr lang="en-IN" sz="1600" b="1" err="1">
                <a:solidFill>
                  <a:srgbClr val="008000"/>
                </a:solidFill>
                <a:latin typeface=""/>
              </a:rPr>
              <a:t>label</a:t>
            </a:r>
            <a:r>
              <a:rPr lang="en-IN" sz="1600" b="1" err="1">
                <a:solidFill>
                  <a:srgbClr val="666666"/>
                </a:solidFill>
                <a:latin typeface=""/>
              </a:rPr>
              <a:t>.cget</a:t>
            </a:r>
            <a:r>
              <a:rPr lang="en-IN" sz="1600" b="1">
                <a:solidFill>
                  <a:srgbClr val="666666"/>
                </a:solidFill>
                <a:latin typeface=""/>
              </a:rPr>
              <a:t>(</a:t>
            </a:r>
            <a:r>
              <a:rPr lang="en-IN" sz="1600" b="1">
                <a:solidFill>
                  <a:srgbClr val="BA2121"/>
                </a:solidFill>
                <a:latin typeface=""/>
              </a:rPr>
              <a:t>"text"))</a:t>
            </a:r>
          </a:p>
          <a:p>
            <a:r>
              <a:rPr lang="en-IN" sz="1600" b="1">
                <a:solidFill>
                  <a:srgbClr val="008000"/>
                </a:solidFill>
                <a:latin typeface=""/>
              </a:rPr>
              <a:t>print(label[</a:t>
            </a:r>
            <a:r>
              <a:rPr lang="en-IN" sz="1600" b="1">
                <a:solidFill>
                  <a:srgbClr val="BA2121"/>
                </a:solidFill>
                <a:latin typeface=""/>
              </a:rPr>
              <a:t>"text"])</a:t>
            </a:r>
          </a:p>
          <a:p>
            <a:r>
              <a:rPr lang="en-IN" sz="1600" i="1">
                <a:solidFill>
                  <a:srgbClr val="408080"/>
                </a:solidFill>
                <a:latin typeface=""/>
              </a:rPr>
              <a:t># Setting Button text</a:t>
            </a:r>
          </a:p>
          <a:p>
            <a:r>
              <a:rPr lang="en-IN" sz="1600">
                <a:latin typeface=""/>
              </a:rPr>
              <a:t>bttn1[</a:t>
            </a:r>
            <a:r>
              <a:rPr lang="en-IN" sz="1600">
                <a:solidFill>
                  <a:srgbClr val="BA2121"/>
                </a:solidFill>
                <a:latin typeface=""/>
              </a:rPr>
              <a:t>"text"]</a:t>
            </a:r>
            <a:r>
              <a:rPr lang="en-IN" sz="1600">
                <a:solidFill>
                  <a:srgbClr val="666666"/>
                </a:solidFill>
                <a:latin typeface=""/>
              </a:rPr>
              <a:t>=</a:t>
            </a:r>
            <a:r>
              <a:rPr lang="en-IN" sz="1600">
                <a:solidFill>
                  <a:srgbClr val="BA2121"/>
                </a:solidFill>
                <a:latin typeface=""/>
              </a:rPr>
              <a:t>"Text Set"</a:t>
            </a:r>
          </a:p>
          <a:p>
            <a:r>
              <a:rPr lang="en-US" sz="1600" err="1">
                <a:latin typeface=""/>
              </a:rPr>
              <a:t>label</a:t>
            </a:r>
            <a:r>
              <a:rPr lang="en-US" sz="1600" err="1">
                <a:solidFill>
                  <a:srgbClr val="666666"/>
                </a:solidFill>
                <a:latin typeface=""/>
              </a:rPr>
              <a:t>.pack</a:t>
            </a:r>
            <a:r>
              <a:rPr lang="en-US" sz="1600">
                <a:solidFill>
                  <a:srgbClr val="666666"/>
                </a:solidFill>
                <a:latin typeface=""/>
              </a:rPr>
              <a:t>(); </a:t>
            </a:r>
            <a:r>
              <a:rPr lang="en-US" sz="1600" i="1">
                <a:solidFill>
                  <a:srgbClr val="408080"/>
                </a:solidFill>
                <a:latin typeface=""/>
              </a:rPr>
              <a:t>#pack() method is to be invoked at the last</a:t>
            </a:r>
          </a:p>
          <a:p>
            <a:r>
              <a:rPr lang="en-IN" sz="1600" i="1">
                <a:solidFill>
                  <a:srgbClr val="408080"/>
                </a:solidFill>
                <a:latin typeface=""/>
              </a:rPr>
              <a:t>#Getting entry text</a:t>
            </a:r>
          </a:p>
          <a:p>
            <a:r>
              <a:rPr lang="en-US" sz="1600" b="1">
                <a:solidFill>
                  <a:srgbClr val="008000"/>
                </a:solidFill>
                <a:latin typeface=""/>
              </a:rPr>
              <a:t>print(</a:t>
            </a:r>
            <a:r>
              <a:rPr lang="en-US" sz="1600" b="1">
                <a:solidFill>
                  <a:srgbClr val="BA2121"/>
                </a:solidFill>
                <a:latin typeface=""/>
              </a:rPr>
              <a:t>"Entry Text=",txt1</a:t>
            </a:r>
            <a:r>
              <a:rPr lang="en-US" sz="1600" b="1">
                <a:solidFill>
                  <a:srgbClr val="666666"/>
                </a:solidFill>
                <a:latin typeface=""/>
              </a:rPr>
              <a:t>.get())</a:t>
            </a:r>
          </a:p>
          <a:p>
            <a:r>
              <a:rPr lang="en-IN" sz="1600" err="1">
                <a:latin typeface=""/>
              </a:rPr>
              <a:t>window</a:t>
            </a:r>
            <a:r>
              <a:rPr lang="en-IN" sz="1600" err="1">
                <a:solidFill>
                  <a:srgbClr val="666666"/>
                </a:solidFill>
                <a:latin typeface=""/>
              </a:rPr>
              <a:t>.mainloop</a:t>
            </a:r>
            <a:r>
              <a:rPr lang="en-IN" sz="1600">
                <a:solidFill>
                  <a:srgbClr val="666666"/>
                </a:solidFill>
                <a:latin typeface=""/>
              </a:rPr>
              <a:t>()</a:t>
            </a:r>
          </a:p>
        </p:txBody>
      </p:sp>
      <p:pic>
        <p:nvPicPr>
          <p:cNvPr id="8" name="Picture 7">
            <a:extLst>
              <a:ext uri="{FF2B5EF4-FFF2-40B4-BE49-F238E27FC236}">
                <a16:creationId xmlns:a16="http://schemas.microsoft.com/office/drawing/2014/main" id="{0969E2B4-B8BE-41C4-82A6-24A7DBB024FA}"/>
              </a:ext>
            </a:extLst>
          </p:cNvPr>
          <p:cNvPicPr>
            <a:picLocks noChangeAspect="1"/>
          </p:cNvPicPr>
          <p:nvPr/>
        </p:nvPicPr>
        <p:blipFill rotWithShape="1">
          <a:blip r:embed="rId4"/>
          <a:srcRect l="4071" t="57108" r="17788" b="24485"/>
          <a:stretch/>
        </p:blipFill>
        <p:spPr>
          <a:xfrm>
            <a:off x="1925905" y="3892270"/>
            <a:ext cx="7145267" cy="946768"/>
          </a:xfrm>
          <a:prstGeom prst="rect">
            <a:avLst/>
          </a:prstGeom>
        </p:spPr>
      </p:pic>
      <p:pic>
        <p:nvPicPr>
          <p:cNvPr id="10" name="Picture 9">
            <a:extLst>
              <a:ext uri="{FF2B5EF4-FFF2-40B4-BE49-F238E27FC236}">
                <a16:creationId xmlns:a16="http://schemas.microsoft.com/office/drawing/2014/main" id="{6DE428D5-F78A-4684-A0BC-3E4C465E5E1E}"/>
              </a:ext>
            </a:extLst>
          </p:cNvPr>
          <p:cNvPicPr>
            <a:picLocks noChangeAspect="1"/>
          </p:cNvPicPr>
          <p:nvPr/>
        </p:nvPicPr>
        <p:blipFill rotWithShape="1">
          <a:blip r:embed="rId5"/>
          <a:srcRect b="64127"/>
          <a:stretch/>
        </p:blipFill>
        <p:spPr>
          <a:xfrm>
            <a:off x="5548692" y="179214"/>
            <a:ext cx="3522480" cy="1701603"/>
          </a:xfrm>
          <a:prstGeom prst="rect">
            <a:avLst/>
          </a:prstGeom>
        </p:spPr>
      </p:pic>
    </p:spTree>
    <p:extLst>
      <p:ext uri="{BB962C8B-B14F-4D97-AF65-F5344CB8AC3E}">
        <p14:creationId xmlns:p14="http://schemas.microsoft.com/office/powerpoint/2010/main" val="319644193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Putting widgets using grid manager</a:t>
            </a:r>
            <a:endParaRPr lang="en-IN" sz="2000" b="1">
              <a:solidFill>
                <a:srgbClr val="0070C0"/>
              </a:solidFill>
              <a:latin typeface="Verdana" panose="020B0604030504040204" pitchFamily="34" charset="0"/>
              <a:ea typeface="Verdana" panose="020B0604030504040204" pitchFamily="34" charset="0"/>
            </a:endParaRPr>
          </a:p>
        </p:txBody>
      </p:sp>
      <p:sp>
        <p:nvSpPr>
          <p:cNvPr id="7" name="TextBox 6">
            <a:extLst>
              <a:ext uri="{FF2B5EF4-FFF2-40B4-BE49-F238E27FC236}">
                <a16:creationId xmlns:a16="http://schemas.microsoft.com/office/drawing/2014/main" id="{3B2AD3F4-A356-4A79-AE27-EA1FAF7CE93A}"/>
              </a:ext>
            </a:extLst>
          </p:cNvPr>
          <p:cNvSpPr txBox="1"/>
          <p:nvPr/>
        </p:nvSpPr>
        <p:spPr>
          <a:xfrm>
            <a:off x="538120" y="534017"/>
            <a:ext cx="8313148" cy="4524315"/>
          </a:xfrm>
          <a:prstGeom prst="rect">
            <a:avLst/>
          </a:prstGeom>
          <a:noFill/>
        </p:spPr>
        <p:txBody>
          <a:bodyPr wrap="square">
            <a:spAutoFit/>
          </a:bodyPr>
          <a:lstStyle/>
          <a:p>
            <a:pPr marL="285750" indent="-285750">
              <a:buFont typeface="Wingdings" panose="05000000000000000000" pitchFamily="2" charset="2"/>
              <a:buChar char="ü"/>
            </a:pPr>
            <a:r>
              <a:rPr lang="en-US" sz="1600"/>
              <a:t>column − The column to put widget in; default 0 (leftmost column).</a:t>
            </a:r>
          </a:p>
          <a:p>
            <a:pPr marL="285750" indent="-285750">
              <a:buFont typeface="Wingdings" panose="05000000000000000000" pitchFamily="2" charset="2"/>
              <a:buChar char="ü"/>
            </a:pPr>
            <a:endParaRPr lang="en-US" sz="1600"/>
          </a:p>
          <a:p>
            <a:pPr marL="285750" indent="-285750">
              <a:buFont typeface="Wingdings" panose="05000000000000000000" pitchFamily="2" charset="2"/>
              <a:buChar char="ü"/>
            </a:pPr>
            <a:r>
              <a:rPr lang="en-US" sz="1600" err="1"/>
              <a:t>columnspan</a:t>
            </a:r>
            <a:r>
              <a:rPr lang="en-US" sz="1600"/>
              <a:t> − How many columns </a:t>
            </a:r>
            <a:r>
              <a:rPr lang="en-US" sz="1600" err="1"/>
              <a:t>widgetoccupies</a:t>
            </a:r>
            <a:r>
              <a:rPr lang="en-US" sz="1600"/>
              <a:t>; default 1.</a:t>
            </a:r>
          </a:p>
          <a:p>
            <a:pPr marL="285750" indent="-285750">
              <a:buFont typeface="Wingdings" panose="05000000000000000000" pitchFamily="2" charset="2"/>
              <a:buChar char="ü"/>
            </a:pPr>
            <a:endParaRPr lang="en-US" sz="1600"/>
          </a:p>
          <a:p>
            <a:pPr marL="285750" indent="-285750">
              <a:buFont typeface="Wingdings" panose="05000000000000000000" pitchFamily="2" charset="2"/>
              <a:buChar char="ü"/>
            </a:pPr>
            <a:r>
              <a:rPr lang="en-US" sz="1600" err="1"/>
              <a:t>ipadx</a:t>
            </a:r>
            <a:r>
              <a:rPr lang="en-US" sz="1600"/>
              <a:t>, </a:t>
            </a:r>
            <a:r>
              <a:rPr lang="en-US" sz="1600" err="1"/>
              <a:t>ipady</a:t>
            </a:r>
            <a:r>
              <a:rPr lang="en-US" sz="1600"/>
              <a:t> − How many pixels to pad widget, horizontally and vertically, inside widget's borders.</a:t>
            </a:r>
          </a:p>
          <a:p>
            <a:pPr marL="285750" indent="-285750">
              <a:buFont typeface="Wingdings" panose="05000000000000000000" pitchFamily="2" charset="2"/>
              <a:buChar char="ü"/>
            </a:pPr>
            <a:endParaRPr lang="en-US" sz="1600"/>
          </a:p>
          <a:p>
            <a:pPr marL="285750" indent="-285750">
              <a:buFont typeface="Wingdings" panose="05000000000000000000" pitchFamily="2" charset="2"/>
              <a:buChar char="ü"/>
            </a:pPr>
            <a:r>
              <a:rPr lang="en-US" sz="1600" err="1"/>
              <a:t>padx</a:t>
            </a:r>
            <a:r>
              <a:rPr lang="en-US" sz="1600"/>
              <a:t>, </a:t>
            </a:r>
            <a:r>
              <a:rPr lang="en-US" sz="1600" err="1"/>
              <a:t>pady</a:t>
            </a:r>
            <a:r>
              <a:rPr lang="en-US" sz="1600"/>
              <a:t> − How many pixels to pad widget, horizontally and vertically, outside v's borders.</a:t>
            </a:r>
          </a:p>
          <a:p>
            <a:pPr marL="285750" indent="-285750">
              <a:buFont typeface="Wingdings" panose="05000000000000000000" pitchFamily="2" charset="2"/>
              <a:buChar char="ü"/>
            </a:pPr>
            <a:endParaRPr lang="en-US" sz="1600"/>
          </a:p>
          <a:p>
            <a:pPr marL="285750" indent="-285750">
              <a:buFont typeface="Wingdings" panose="05000000000000000000" pitchFamily="2" charset="2"/>
              <a:buChar char="ü"/>
            </a:pPr>
            <a:r>
              <a:rPr lang="en-US" sz="1600"/>
              <a:t>row − The row to put widget in; default the first row that is still empty.</a:t>
            </a:r>
          </a:p>
          <a:p>
            <a:pPr marL="285750" indent="-285750">
              <a:buFont typeface="Wingdings" panose="05000000000000000000" pitchFamily="2" charset="2"/>
              <a:buChar char="ü"/>
            </a:pPr>
            <a:endParaRPr lang="en-US" sz="1600"/>
          </a:p>
          <a:p>
            <a:pPr marL="285750" indent="-285750">
              <a:buFont typeface="Wingdings" panose="05000000000000000000" pitchFamily="2" charset="2"/>
              <a:buChar char="ü"/>
            </a:pPr>
            <a:r>
              <a:rPr lang="en-US" sz="1600" err="1"/>
              <a:t>rowspan</a:t>
            </a:r>
            <a:r>
              <a:rPr lang="en-US" sz="1600"/>
              <a:t> − How many </a:t>
            </a:r>
            <a:r>
              <a:rPr lang="en-US" sz="1600" err="1"/>
              <a:t>rowswidget</a:t>
            </a:r>
            <a:r>
              <a:rPr lang="en-US" sz="1600"/>
              <a:t> occupies; default 1.</a:t>
            </a:r>
          </a:p>
          <a:p>
            <a:pPr marL="285750" indent="-285750">
              <a:buFont typeface="Wingdings" panose="05000000000000000000" pitchFamily="2" charset="2"/>
              <a:buChar char="ü"/>
            </a:pPr>
            <a:endParaRPr lang="en-US" sz="1600"/>
          </a:p>
          <a:p>
            <a:pPr marL="285750" indent="-285750">
              <a:buFont typeface="Wingdings" panose="05000000000000000000" pitchFamily="2" charset="2"/>
              <a:buChar char="ü"/>
            </a:pPr>
            <a:r>
              <a:rPr lang="en-US" sz="1600"/>
              <a:t>sticky − What to do if the cell is larger than widget. By default, with sticky='', widget is centered in its cell. sticky may be the string concatenation of zero or more of N, E, S, W, NE, NW, SE, and SW, compass directions indicating the sides and corners of the cell to which widget sticks.</a:t>
            </a:r>
            <a:endParaRPr lang="en-IN" sz="1600"/>
          </a:p>
        </p:txBody>
      </p:sp>
    </p:spTree>
    <p:extLst>
      <p:ext uri="{BB962C8B-B14F-4D97-AF65-F5344CB8AC3E}">
        <p14:creationId xmlns:p14="http://schemas.microsoft.com/office/powerpoint/2010/main" val="189067937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498744" y="145049"/>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Putting widgets using grid manager</a:t>
            </a:r>
            <a:endParaRPr lang="en-IN" sz="2000" b="1">
              <a:solidFill>
                <a:srgbClr val="0070C0"/>
              </a:solidFill>
              <a:latin typeface="Verdana" panose="020B0604030504040204" pitchFamily="34" charset="0"/>
              <a:ea typeface="Verdana" panose="020B0604030504040204" pitchFamily="34" charset="0"/>
            </a:endParaRPr>
          </a:p>
        </p:txBody>
      </p:sp>
      <p:sp>
        <p:nvSpPr>
          <p:cNvPr id="9" name="TextBox 8">
            <a:extLst>
              <a:ext uri="{FF2B5EF4-FFF2-40B4-BE49-F238E27FC236}">
                <a16:creationId xmlns:a16="http://schemas.microsoft.com/office/drawing/2014/main" id="{827691C3-8541-4F3E-83F1-C2A491F91844}"/>
              </a:ext>
            </a:extLst>
          </p:cNvPr>
          <p:cNvSpPr txBox="1"/>
          <p:nvPr/>
        </p:nvSpPr>
        <p:spPr>
          <a:xfrm>
            <a:off x="606904" y="281616"/>
            <a:ext cx="4572000" cy="4524315"/>
          </a:xfrm>
          <a:prstGeom prst="rect">
            <a:avLst/>
          </a:prstGeom>
          <a:noFill/>
        </p:spPr>
        <p:txBody>
          <a:bodyPr wrap="square">
            <a:spAutoFit/>
          </a:bodyPr>
          <a:lstStyle/>
          <a:p>
            <a:r>
              <a:rPr lang="en-IN" sz="1600" b="1">
                <a:solidFill>
                  <a:srgbClr val="008000"/>
                </a:solidFill>
                <a:latin typeface=""/>
              </a:rPr>
              <a:t>from </a:t>
            </a:r>
            <a:r>
              <a:rPr lang="en-IN" sz="1600" b="1" err="1">
                <a:solidFill>
                  <a:srgbClr val="0000FF"/>
                </a:solidFill>
                <a:latin typeface=""/>
              </a:rPr>
              <a:t>tkinter</a:t>
            </a:r>
            <a:r>
              <a:rPr lang="en-IN" sz="1600" b="1">
                <a:solidFill>
                  <a:srgbClr val="0000FF"/>
                </a:solidFill>
                <a:latin typeface=""/>
              </a:rPr>
              <a:t> </a:t>
            </a:r>
            <a:r>
              <a:rPr lang="en-IN" sz="1600" b="1">
                <a:solidFill>
                  <a:srgbClr val="008000"/>
                </a:solidFill>
                <a:latin typeface=""/>
              </a:rPr>
              <a:t>import </a:t>
            </a:r>
            <a:r>
              <a:rPr lang="en-IN" sz="1600" b="1">
                <a:solidFill>
                  <a:srgbClr val="666666"/>
                </a:solidFill>
                <a:latin typeface=""/>
              </a:rPr>
              <a:t>*  </a:t>
            </a:r>
          </a:p>
          <a:p>
            <a:r>
              <a:rPr lang="en-IN" sz="1600">
                <a:latin typeface=""/>
              </a:rPr>
              <a:t>master </a:t>
            </a:r>
            <a:r>
              <a:rPr lang="en-IN" sz="1600">
                <a:solidFill>
                  <a:srgbClr val="666666"/>
                </a:solidFill>
                <a:latin typeface=""/>
              </a:rPr>
              <a:t>= Tk()  </a:t>
            </a:r>
          </a:p>
          <a:p>
            <a:r>
              <a:rPr lang="en-US" sz="1600" i="1">
                <a:solidFill>
                  <a:srgbClr val="408080"/>
                </a:solidFill>
                <a:latin typeface=""/>
              </a:rPr>
              <a:t># this </a:t>
            </a:r>
            <a:r>
              <a:rPr lang="en-US" sz="1600" i="1" err="1">
                <a:solidFill>
                  <a:srgbClr val="408080"/>
                </a:solidFill>
                <a:latin typeface=""/>
              </a:rPr>
              <a:t>wil</a:t>
            </a:r>
            <a:r>
              <a:rPr lang="en-US" sz="1600" i="1">
                <a:solidFill>
                  <a:srgbClr val="408080"/>
                </a:solidFill>
                <a:latin typeface=""/>
              </a:rPr>
              <a:t> create a label widget</a:t>
            </a:r>
          </a:p>
          <a:p>
            <a:r>
              <a:rPr lang="en-US" sz="1600">
                <a:latin typeface=""/>
              </a:rPr>
              <a:t>l1 </a:t>
            </a:r>
            <a:r>
              <a:rPr lang="en-US" sz="1600">
                <a:solidFill>
                  <a:srgbClr val="666666"/>
                </a:solidFill>
                <a:latin typeface=""/>
              </a:rPr>
              <a:t>= Label(master, text = </a:t>
            </a:r>
            <a:r>
              <a:rPr lang="en-US" sz="1600">
                <a:solidFill>
                  <a:srgbClr val="BA2121"/>
                </a:solidFill>
                <a:latin typeface=""/>
              </a:rPr>
              <a:t>"First:")</a:t>
            </a:r>
          </a:p>
          <a:p>
            <a:r>
              <a:rPr lang="en-IN" sz="1600">
                <a:latin typeface=""/>
              </a:rPr>
              <a:t>l2 </a:t>
            </a:r>
            <a:r>
              <a:rPr lang="en-IN" sz="1600">
                <a:solidFill>
                  <a:srgbClr val="666666"/>
                </a:solidFill>
                <a:latin typeface=""/>
              </a:rPr>
              <a:t>= Label(master, text = </a:t>
            </a:r>
            <a:r>
              <a:rPr lang="en-IN" sz="1600">
                <a:solidFill>
                  <a:srgbClr val="BA2121"/>
                </a:solidFill>
                <a:latin typeface=""/>
              </a:rPr>
              <a:t>"Second:")  </a:t>
            </a:r>
          </a:p>
          <a:p>
            <a:r>
              <a:rPr lang="en-US" sz="1600" i="1">
                <a:solidFill>
                  <a:srgbClr val="408080"/>
                </a:solidFill>
                <a:latin typeface=""/>
              </a:rPr>
              <a:t># grid method to arrange labels in respective</a:t>
            </a:r>
          </a:p>
          <a:p>
            <a:r>
              <a:rPr lang="en-US" sz="1600" i="1">
                <a:solidFill>
                  <a:srgbClr val="408080"/>
                </a:solidFill>
                <a:latin typeface=""/>
              </a:rPr>
              <a:t># rows and columns as specified</a:t>
            </a:r>
          </a:p>
          <a:p>
            <a:r>
              <a:rPr lang="en-US" sz="1600">
                <a:latin typeface=""/>
              </a:rPr>
              <a:t>l1</a:t>
            </a:r>
            <a:r>
              <a:rPr lang="en-US" sz="1600">
                <a:solidFill>
                  <a:srgbClr val="666666"/>
                </a:solidFill>
                <a:latin typeface=""/>
              </a:rPr>
              <a:t>.grid(row = 0, column = 0, sticky = W, </a:t>
            </a:r>
            <a:r>
              <a:rPr lang="en-US" sz="1600" err="1">
                <a:solidFill>
                  <a:srgbClr val="666666"/>
                </a:solidFill>
                <a:latin typeface=""/>
              </a:rPr>
              <a:t>pady</a:t>
            </a:r>
            <a:r>
              <a:rPr lang="en-US" sz="1600">
                <a:solidFill>
                  <a:srgbClr val="666666"/>
                </a:solidFill>
                <a:latin typeface=""/>
              </a:rPr>
              <a:t> = 2)</a:t>
            </a:r>
          </a:p>
          <a:p>
            <a:r>
              <a:rPr lang="en-US" sz="1600">
                <a:latin typeface=""/>
              </a:rPr>
              <a:t>l2</a:t>
            </a:r>
            <a:r>
              <a:rPr lang="en-US" sz="1600">
                <a:solidFill>
                  <a:srgbClr val="666666"/>
                </a:solidFill>
                <a:latin typeface=""/>
              </a:rPr>
              <a:t>.grid(row = 1, column = 0, sticky = W, </a:t>
            </a:r>
            <a:r>
              <a:rPr lang="en-US" sz="1600" err="1">
                <a:solidFill>
                  <a:srgbClr val="666666"/>
                </a:solidFill>
                <a:latin typeface=""/>
              </a:rPr>
              <a:t>pady</a:t>
            </a:r>
            <a:r>
              <a:rPr lang="en-US" sz="1600">
                <a:solidFill>
                  <a:srgbClr val="666666"/>
                </a:solidFill>
                <a:latin typeface=""/>
              </a:rPr>
              <a:t> = 2)  </a:t>
            </a:r>
          </a:p>
          <a:p>
            <a:r>
              <a:rPr lang="en-US" sz="1600" i="1">
                <a:solidFill>
                  <a:srgbClr val="408080"/>
                </a:solidFill>
                <a:latin typeface=""/>
              </a:rPr>
              <a:t># entry widgets, used to take entry from user</a:t>
            </a:r>
          </a:p>
          <a:p>
            <a:r>
              <a:rPr lang="en-IN" sz="1600">
                <a:latin typeface=""/>
              </a:rPr>
              <a:t>e1 </a:t>
            </a:r>
            <a:r>
              <a:rPr lang="en-IN" sz="1600">
                <a:solidFill>
                  <a:srgbClr val="666666"/>
                </a:solidFill>
                <a:latin typeface=""/>
              </a:rPr>
              <a:t>= Entry(master)</a:t>
            </a:r>
          </a:p>
          <a:p>
            <a:r>
              <a:rPr lang="en-IN" sz="1600">
                <a:latin typeface=""/>
              </a:rPr>
              <a:t>e2 </a:t>
            </a:r>
            <a:r>
              <a:rPr lang="en-IN" sz="1600">
                <a:solidFill>
                  <a:srgbClr val="666666"/>
                </a:solidFill>
                <a:latin typeface=""/>
              </a:rPr>
              <a:t>= Entry(master)  </a:t>
            </a:r>
          </a:p>
          <a:p>
            <a:r>
              <a:rPr lang="en-US" sz="1600" i="1">
                <a:solidFill>
                  <a:srgbClr val="408080"/>
                </a:solidFill>
                <a:latin typeface=""/>
              </a:rPr>
              <a:t># this will arrange entry widgets</a:t>
            </a:r>
          </a:p>
          <a:p>
            <a:r>
              <a:rPr lang="en-IN" sz="1600">
                <a:latin typeface=""/>
              </a:rPr>
              <a:t>e1</a:t>
            </a:r>
            <a:r>
              <a:rPr lang="en-IN" sz="1600">
                <a:solidFill>
                  <a:srgbClr val="666666"/>
                </a:solidFill>
                <a:latin typeface=""/>
              </a:rPr>
              <a:t>.grid(row = 0, column = 1, </a:t>
            </a:r>
            <a:r>
              <a:rPr lang="en-IN" sz="1600" err="1">
                <a:solidFill>
                  <a:srgbClr val="666666"/>
                </a:solidFill>
                <a:latin typeface=""/>
              </a:rPr>
              <a:t>pady</a:t>
            </a:r>
            <a:r>
              <a:rPr lang="en-IN" sz="1600">
                <a:solidFill>
                  <a:srgbClr val="666666"/>
                </a:solidFill>
                <a:latin typeface=""/>
              </a:rPr>
              <a:t> = 2)</a:t>
            </a:r>
          </a:p>
          <a:p>
            <a:r>
              <a:rPr lang="en-IN" sz="1600">
                <a:latin typeface=""/>
              </a:rPr>
              <a:t>e2</a:t>
            </a:r>
            <a:r>
              <a:rPr lang="en-IN" sz="1600">
                <a:solidFill>
                  <a:srgbClr val="666666"/>
                </a:solidFill>
                <a:latin typeface=""/>
              </a:rPr>
              <a:t>.grid(row = 1, column = 1, </a:t>
            </a:r>
            <a:r>
              <a:rPr lang="en-IN" sz="1600" err="1">
                <a:solidFill>
                  <a:srgbClr val="666666"/>
                </a:solidFill>
                <a:latin typeface=""/>
              </a:rPr>
              <a:t>pady</a:t>
            </a:r>
            <a:r>
              <a:rPr lang="en-IN" sz="1600">
                <a:solidFill>
                  <a:srgbClr val="666666"/>
                </a:solidFill>
                <a:latin typeface=""/>
              </a:rPr>
              <a:t> = 2)</a:t>
            </a:r>
          </a:p>
          <a:p>
            <a:r>
              <a:rPr lang="en-IN" sz="1600" err="1">
                <a:latin typeface=""/>
              </a:rPr>
              <a:t>mainloop</a:t>
            </a:r>
            <a:r>
              <a:rPr lang="en-IN" sz="1600">
                <a:latin typeface=""/>
              </a:rPr>
              <a:t>()</a:t>
            </a:r>
          </a:p>
        </p:txBody>
      </p:sp>
      <p:pic>
        <p:nvPicPr>
          <p:cNvPr id="6" name="Picture 5">
            <a:extLst>
              <a:ext uri="{FF2B5EF4-FFF2-40B4-BE49-F238E27FC236}">
                <a16:creationId xmlns:a16="http://schemas.microsoft.com/office/drawing/2014/main" id="{79A13DE7-0467-49A9-8F75-317F77656E45}"/>
              </a:ext>
            </a:extLst>
          </p:cNvPr>
          <p:cNvPicPr>
            <a:picLocks noChangeAspect="1"/>
          </p:cNvPicPr>
          <p:nvPr/>
        </p:nvPicPr>
        <p:blipFill>
          <a:blip r:embed="rId4"/>
          <a:stretch>
            <a:fillRect/>
          </a:stretch>
        </p:blipFill>
        <p:spPr>
          <a:xfrm>
            <a:off x="5265327" y="1025155"/>
            <a:ext cx="3242081" cy="1576303"/>
          </a:xfrm>
          <a:prstGeom prst="rect">
            <a:avLst/>
          </a:prstGeom>
        </p:spPr>
      </p:pic>
    </p:spTree>
    <p:extLst>
      <p:ext uri="{BB962C8B-B14F-4D97-AF65-F5344CB8AC3E}">
        <p14:creationId xmlns:p14="http://schemas.microsoft.com/office/powerpoint/2010/main" val="30189775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304B4ACC-91E5-B04A-2CEA-C5657C358E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0380" y="1165070"/>
            <a:ext cx="5338067" cy="3333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378911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715ABEDA-CE3F-83F1-C245-9903E2C1A6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38507" y="611828"/>
            <a:ext cx="6683297" cy="373194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A541B47-FB3C-7BCE-FA46-A2C61BB25316}"/>
              </a:ext>
            </a:extLst>
          </p:cNvPr>
          <p:cNvSpPr txBox="1"/>
          <p:nvPr/>
        </p:nvSpPr>
        <p:spPr>
          <a:xfrm>
            <a:off x="2813824" y="4437256"/>
            <a:ext cx="4572000" cy="307777"/>
          </a:xfrm>
          <a:prstGeom prst="rect">
            <a:avLst/>
          </a:prstGeom>
          <a:noFill/>
        </p:spPr>
        <p:txBody>
          <a:bodyPr wrap="square">
            <a:spAutoFit/>
          </a:bodyPr>
          <a:lstStyle/>
          <a:p>
            <a:r>
              <a:rPr lang="en-IN"/>
              <a:t>https://www.pythontutorial.net/tkinter/tkinter-grid/</a:t>
            </a:r>
          </a:p>
        </p:txBody>
      </p:sp>
    </p:spTree>
    <p:extLst>
      <p:ext uri="{BB962C8B-B14F-4D97-AF65-F5344CB8AC3E}">
        <p14:creationId xmlns:p14="http://schemas.microsoft.com/office/powerpoint/2010/main" val="220984003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2199F66D-605D-FB39-3035-EA74743628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2759" y="252877"/>
            <a:ext cx="3720558" cy="1955064"/>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Tkinter grid - Sticky NW">
            <a:extLst>
              <a:ext uri="{FF2B5EF4-FFF2-40B4-BE49-F238E27FC236}">
                <a16:creationId xmlns:a16="http://schemas.microsoft.com/office/drawing/2014/main" id="{B21D30C7-DC98-528E-6BBB-6C268E6A0F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23743" y="309272"/>
            <a:ext cx="3443750" cy="1898669"/>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03BA5D6E-1AED-B39A-F35A-177EB8F6962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25611" y="2571750"/>
            <a:ext cx="3341881" cy="2466975"/>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3E5319D2-AAB9-2D5D-C6AE-5A90BF5B25C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2759" y="2423648"/>
            <a:ext cx="3486150" cy="2466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19023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Putting widgets using grid manager</a:t>
            </a:r>
            <a:endParaRPr lang="en-IN" sz="2000" b="1">
              <a:solidFill>
                <a:srgbClr val="0070C0"/>
              </a:solidFill>
              <a:latin typeface="Verdana" panose="020B0604030504040204" pitchFamily="34" charset="0"/>
              <a:ea typeface="Verdana" panose="020B0604030504040204" pitchFamily="34" charset="0"/>
            </a:endParaRPr>
          </a:p>
        </p:txBody>
      </p:sp>
      <p:pic>
        <p:nvPicPr>
          <p:cNvPr id="5" name="Picture 4">
            <a:extLst>
              <a:ext uri="{FF2B5EF4-FFF2-40B4-BE49-F238E27FC236}">
                <a16:creationId xmlns:a16="http://schemas.microsoft.com/office/drawing/2014/main" id="{168AE062-9583-4D3A-8FF0-19D9E9A90049}"/>
              </a:ext>
            </a:extLst>
          </p:cNvPr>
          <p:cNvPicPr>
            <a:picLocks noChangeAspect="1"/>
          </p:cNvPicPr>
          <p:nvPr/>
        </p:nvPicPr>
        <p:blipFill>
          <a:blip r:embed="rId4"/>
          <a:stretch>
            <a:fillRect/>
          </a:stretch>
        </p:blipFill>
        <p:spPr>
          <a:xfrm>
            <a:off x="687824" y="1047285"/>
            <a:ext cx="2476500" cy="1171575"/>
          </a:xfrm>
          <a:prstGeom prst="rect">
            <a:avLst/>
          </a:prstGeom>
        </p:spPr>
      </p:pic>
      <p:pic>
        <p:nvPicPr>
          <p:cNvPr id="8" name="Picture 7">
            <a:extLst>
              <a:ext uri="{FF2B5EF4-FFF2-40B4-BE49-F238E27FC236}">
                <a16:creationId xmlns:a16="http://schemas.microsoft.com/office/drawing/2014/main" id="{D92EECA5-837B-4F8B-B38E-C1A9FC4E6B5B}"/>
              </a:ext>
            </a:extLst>
          </p:cNvPr>
          <p:cNvPicPr>
            <a:picLocks noChangeAspect="1"/>
          </p:cNvPicPr>
          <p:nvPr/>
        </p:nvPicPr>
        <p:blipFill>
          <a:blip r:embed="rId5"/>
          <a:stretch>
            <a:fillRect/>
          </a:stretch>
        </p:blipFill>
        <p:spPr>
          <a:xfrm>
            <a:off x="3519193" y="818684"/>
            <a:ext cx="2476500" cy="1628775"/>
          </a:xfrm>
          <a:prstGeom prst="rect">
            <a:avLst/>
          </a:prstGeom>
        </p:spPr>
      </p:pic>
      <p:sp>
        <p:nvSpPr>
          <p:cNvPr id="9" name="TextBox 8">
            <a:extLst>
              <a:ext uri="{FF2B5EF4-FFF2-40B4-BE49-F238E27FC236}">
                <a16:creationId xmlns:a16="http://schemas.microsoft.com/office/drawing/2014/main" id="{DCC2CEE1-0BF6-4F70-893C-768791FAB3C4}"/>
              </a:ext>
            </a:extLst>
          </p:cNvPr>
          <p:cNvSpPr txBox="1"/>
          <p:nvPr/>
        </p:nvSpPr>
        <p:spPr>
          <a:xfrm>
            <a:off x="1359462" y="2803259"/>
            <a:ext cx="1764064" cy="523220"/>
          </a:xfrm>
          <a:prstGeom prst="rect">
            <a:avLst/>
          </a:prstGeom>
          <a:noFill/>
        </p:spPr>
        <p:txBody>
          <a:bodyPr wrap="square" rtlCol="0">
            <a:spAutoFit/>
          </a:bodyPr>
          <a:lstStyle/>
          <a:p>
            <a:r>
              <a:rPr lang="en-US"/>
              <a:t>Label &amp; entry </a:t>
            </a:r>
            <a:r>
              <a:rPr lang="en-US" err="1"/>
              <a:t>Pady</a:t>
            </a:r>
            <a:r>
              <a:rPr lang="en-US"/>
              <a:t>=2</a:t>
            </a:r>
            <a:endParaRPr lang="en-IN"/>
          </a:p>
        </p:txBody>
      </p:sp>
      <p:sp>
        <p:nvSpPr>
          <p:cNvPr id="10" name="TextBox 9">
            <a:extLst>
              <a:ext uri="{FF2B5EF4-FFF2-40B4-BE49-F238E27FC236}">
                <a16:creationId xmlns:a16="http://schemas.microsoft.com/office/drawing/2014/main" id="{8C488FA0-895A-46CD-9458-74D1D674DA7E}"/>
              </a:ext>
            </a:extLst>
          </p:cNvPr>
          <p:cNvSpPr txBox="1"/>
          <p:nvPr/>
        </p:nvSpPr>
        <p:spPr>
          <a:xfrm>
            <a:off x="3952875" y="2699596"/>
            <a:ext cx="1764064" cy="307777"/>
          </a:xfrm>
          <a:prstGeom prst="rect">
            <a:avLst/>
          </a:prstGeom>
          <a:noFill/>
        </p:spPr>
        <p:txBody>
          <a:bodyPr wrap="square" rtlCol="0">
            <a:spAutoFit/>
          </a:bodyPr>
          <a:lstStyle/>
          <a:p>
            <a:r>
              <a:rPr lang="en-US"/>
              <a:t>Label </a:t>
            </a:r>
            <a:r>
              <a:rPr lang="en-US" err="1"/>
              <a:t>Pady</a:t>
            </a:r>
            <a:r>
              <a:rPr lang="en-US"/>
              <a:t>=10</a:t>
            </a:r>
            <a:endParaRPr lang="en-IN"/>
          </a:p>
        </p:txBody>
      </p:sp>
      <p:pic>
        <p:nvPicPr>
          <p:cNvPr id="12" name="Picture 11">
            <a:extLst>
              <a:ext uri="{FF2B5EF4-FFF2-40B4-BE49-F238E27FC236}">
                <a16:creationId xmlns:a16="http://schemas.microsoft.com/office/drawing/2014/main" id="{97C28BE3-3A4A-48CB-8C93-D3AA89055911}"/>
              </a:ext>
            </a:extLst>
          </p:cNvPr>
          <p:cNvPicPr>
            <a:picLocks noChangeAspect="1"/>
          </p:cNvPicPr>
          <p:nvPr/>
        </p:nvPicPr>
        <p:blipFill>
          <a:blip r:embed="rId6"/>
          <a:stretch>
            <a:fillRect/>
          </a:stretch>
        </p:blipFill>
        <p:spPr>
          <a:xfrm>
            <a:off x="6350562" y="967911"/>
            <a:ext cx="2476500" cy="2143125"/>
          </a:xfrm>
          <a:prstGeom prst="rect">
            <a:avLst/>
          </a:prstGeom>
        </p:spPr>
      </p:pic>
      <p:sp>
        <p:nvSpPr>
          <p:cNvPr id="13" name="TextBox 12">
            <a:extLst>
              <a:ext uri="{FF2B5EF4-FFF2-40B4-BE49-F238E27FC236}">
                <a16:creationId xmlns:a16="http://schemas.microsoft.com/office/drawing/2014/main" id="{D9ED39CE-2982-4C40-B126-0ECE1710B427}"/>
              </a:ext>
            </a:extLst>
          </p:cNvPr>
          <p:cNvSpPr txBox="1"/>
          <p:nvPr/>
        </p:nvSpPr>
        <p:spPr>
          <a:xfrm>
            <a:off x="6886322" y="3331223"/>
            <a:ext cx="1764064" cy="523220"/>
          </a:xfrm>
          <a:prstGeom prst="rect">
            <a:avLst/>
          </a:prstGeom>
          <a:noFill/>
        </p:spPr>
        <p:txBody>
          <a:bodyPr wrap="square" rtlCol="0">
            <a:spAutoFit/>
          </a:bodyPr>
          <a:lstStyle/>
          <a:p>
            <a:r>
              <a:rPr lang="en-US"/>
              <a:t>Label </a:t>
            </a:r>
            <a:r>
              <a:rPr lang="en-US" err="1"/>
              <a:t>pady</a:t>
            </a:r>
            <a:r>
              <a:rPr lang="en-US"/>
              <a:t>=10 &amp; entry </a:t>
            </a:r>
            <a:r>
              <a:rPr lang="en-US" err="1"/>
              <a:t>Pady</a:t>
            </a:r>
            <a:r>
              <a:rPr lang="en-US"/>
              <a:t>=20</a:t>
            </a:r>
            <a:endParaRPr lang="en-IN"/>
          </a:p>
        </p:txBody>
      </p:sp>
    </p:spTree>
    <p:extLst>
      <p:ext uri="{BB962C8B-B14F-4D97-AF65-F5344CB8AC3E}">
        <p14:creationId xmlns:p14="http://schemas.microsoft.com/office/powerpoint/2010/main" val="158245178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Temperature Converter App</a:t>
            </a:r>
          </a:p>
          <a:p>
            <a:pPr algn="ctr"/>
            <a:endParaRPr lang="en-IN" sz="2000" b="1">
              <a:solidFill>
                <a:srgbClr val="0070C0"/>
              </a:solidFill>
              <a:latin typeface="Verdana" panose="020B0604030504040204" pitchFamily="34" charset="0"/>
              <a:ea typeface="Verdana" panose="020B0604030504040204" pitchFamily="34" charset="0"/>
            </a:endParaRPr>
          </a:p>
        </p:txBody>
      </p:sp>
      <p:sp>
        <p:nvSpPr>
          <p:cNvPr id="6" name="TextBox 5">
            <a:extLst>
              <a:ext uri="{FF2B5EF4-FFF2-40B4-BE49-F238E27FC236}">
                <a16:creationId xmlns:a16="http://schemas.microsoft.com/office/drawing/2014/main" id="{995235D0-19C2-4E54-BC94-424EE20814C0}"/>
              </a:ext>
            </a:extLst>
          </p:cNvPr>
          <p:cNvSpPr txBox="1"/>
          <p:nvPr/>
        </p:nvSpPr>
        <p:spPr>
          <a:xfrm>
            <a:off x="869894" y="728535"/>
            <a:ext cx="7238326" cy="3785652"/>
          </a:xfrm>
          <a:prstGeom prst="rect">
            <a:avLst/>
          </a:prstGeom>
          <a:noFill/>
        </p:spPr>
        <p:txBody>
          <a:bodyPr wrap="square">
            <a:spAutoFit/>
          </a:bodyPr>
          <a:lstStyle/>
          <a:p>
            <a:r>
              <a:rPr lang="en-IN" sz="1600" b="1">
                <a:solidFill>
                  <a:srgbClr val="008000"/>
                </a:solidFill>
                <a:latin typeface=""/>
              </a:rPr>
              <a:t>from </a:t>
            </a:r>
            <a:r>
              <a:rPr lang="en-IN" sz="1600" b="1" err="1">
                <a:solidFill>
                  <a:srgbClr val="0000FF"/>
                </a:solidFill>
                <a:latin typeface=""/>
              </a:rPr>
              <a:t>tkinter</a:t>
            </a:r>
            <a:r>
              <a:rPr lang="en-IN" sz="1600" b="1">
                <a:solidFill>
                  <a:srgbClr val="0000FF"/>
                </a:solidFill>
                <a:latin typeface=""/>
              </a:rPr>
              <a:t> </a:t>
            </a:r>
            <a:r>
              <a:rPr lang="en-IN" sz="1600" b="1">
                <a:solidFill>
                  <a:srgbClr val="008000"/>
                </a:solidFill>
                <a:latin typeface=""/>
              </a:rPr>
              <a:t>import </a:t>
            </a:r>
            <a:r>
              <a:rPr lang="en-IN" sz="1600" b="1">
                <a:solidFill>
                  <a:srgbClr val="666666"/>
                </a:solidFill>
                <a:latin typeface=""/>
              </a:rPr>
              <a:t>*</a:t>
            </a:r>
          </a:p>
          <a:p>
            <a:r>
              <a:rPr lang="en-IN" sz="1600" b="1">
                <a:solidFill>
                  <a:srgbClr val="008000"/>
                </a:solidFill>
                <a:latin typeface=""/>
              </a:rPr>
              <a:t>def </a:t>
            </a:r>
            <a:r>
              <a:rPr lang="en-IN" sz="1600" b="1" err="1">
                <a:solidFill>
                  <a:srgbClr val="0000FF"/>
                </a:solidFill>
                <a:latin typeface=""/>
              </a:rPr>
              <a:t>fahrenheit_to_celsius</a:t>
            </a:r>
            <a:r>
              <a:rPr lang="en-IN" sz="1600" b="1">
                <a:solidFill>
                  <a:srgbClr val="0000FF"/>
                </a:solidFill>
                <a:latin typeface=""/>
              </a:rPr>
              <a:t>():</a:t>
            </a:r>
          </a:p>
          <a:p>
            <a:r>
              <a:rPr lang="en-US" sz="1600">
                <a:latin typeface=""/>
              </a:rPr>
              <a:t>    </a:t>
            </a:r>
            <a:r>
              <a:rPr lang="en-US" sz="1600" i="1">
                <a:solidFill>
                  <a:srgbClr val="BA2121"/>
                </a:solidFill>
                <a:latin typeface=""/>
              </a:rPr>
              <a:t>"""Convert the value for Fahrenheit to Celsius and insert the</a:t>
            </a:r>
          </a:p>
          <a:p>
            <a:r>
              <a:rPr lang="en-IN" sz="1600" i="1">
                <a:solidFill>
                  <a:srgbClr val="BA2121"/>
                </a:solidFill>
                <a:latin typeface=""/>
              </a:rPr>
              <a:t>    result into </a:t>
            </a:r>
            <a:r>
              <a:rPr lang="en-IN" sz="1600" i="1" err="1">
                <a:solidFill>
                  <a:srgbClr val="BA2121"/>
                </a:solidFill>
                <a:latin typeface=""/>
              </a:rPr>
              <a:t>lbl_result</a:t>
            </a:r>
            <a:r>
              <a:rPr lang="en-IN" sz="1600" i="1">
                <a:solidFill>
                  <a:srgbClr val="BA2121"/>
                </a:solidFill>
                <a:latin typeface=""/>
              </a:rPr>
              <a:t>.</a:t>
            </a:r>
          </a:p>
          <a:p>
            <a:r>
              <a:rPr lang="en-IN" sz="1600" i="1">
                <a:solidFill>
                  <a:srgbClr val="BA2121"/>
                </a:solidFill>
                <a:latin typeface=""/>
              </a:rPr>
              <a:t>    """</a:t>
            </a:r>
          </a:p>
          <a:p>
            <a:r>
              <a:rPr lang="en-IN" sz="1600">
                <a:latin typeface=""/>
              </a:rPr>
              <a:t>    </a:t>
            </a:r>
            <a:r>
              <a:rPr lang="en-IN" sz="1600" err="1">
                <a:latin typeface=""/>
              </a:rPr>
              <a:t>fahrenheit</a:t>
            </a:r>
            <a:r>
              <a:rPr lang="en-IN" sz="1600">
                <a:latin typeface=""/>
              </a:rPr>
              <a:t> </a:t>
            </a:r>
            <a:r>
              <a:rPr lang="en-IN" sz="1600">
                <a:solidFill>
                  <a:srgbClr val="666666"/>
                </a:solidFill>
                <a:latin typeface=""/>
              </a:rPr>
              <a:t>= </a:t>
            </a:r>
            <a:r>
              <a:rPr lang="en-IN" sz="1600" err="1">
                <a:solidFill>
                  <a:srgbClr val="666666"/>
                </a:solidFill>
                <a:latin typeface=""/>
              </a:rPr>
              <a:t>txt_temp.get</a:t>
            </a:r>
            <a:r>
              <a:rPr lang="en-IN" sz="1600">
                <a:solidFill>
                  <a:srgbClr val="666666"/>
                </a:solidFill>
                <a:latin typeface=""/>
              </a:rPr>
              <a:t>()</a:t>
            </a:r>
          </a:p>
          <a:p>
            <a:r>
              <a:rPr lang="de-DE" sz="1600">
                <a:latin typeface=""/>
              </a:rPr>
              <a:t>    celsius </a:t>
            </a:r>
            <a:r>
              <a:rPr lang="de-DE" sz="1600">
                <a:solidFill>
                  <a:srgbClr val="666666"/>
                </a:solidFill>
                <a:latin typeface=""/>
              </a:rPr>
              <a:t>= (5/9) * (</a:t>
            </a:r>
            <a:r>
              <a:rPr lang="de-DE" sz="1600">
                <a:solidFill>
                  <a:srgbClr val="008000"/>
                </a:solidFill>
                <a:latin typeface=""/>
              </a:rPr>
              <a:t>float(fahrenheit) </a:t>
            </a:r>
            <a:r>
              <a:rPr lang="de-DE" sz="1600">
                <a:solidFill>
                  <a:srgbClr val="666666"/>
                </a:solidFill>
                <a:latin typeface=""/>
              </a:rPr>
              <a:t>- 32)</a:t>
            </a:r>
          </a:p>
          <a:p>
            <a:r>
              <a:rPr lang="en-IN" sz="1600">
                <a:latin typeface=""/>
              </a:rPr>
              <a:t>    </a:t>
            </a:r>
            <a:r>
              <a:rPr lang="en-IN" sz="1600" err="1">
                <a:latin typeface=""/>
              </a:rPr>
              <a:t>lbl_result</a:t>
            </a:r>
            <a:r>
              <a:rPr lang="en-IN" sz="1600">
                <a:latin typeface=""/>
              </a:rPr>
              <a:t>[</a:t>
            </a:r>
            <a:r>
              <a:rPr lang="en-IN" sz="1600">
                <a:solidFill>
                  <a:srgbClr val="BA2121"/>
                </a:solidFill>
                <a:latin typeface=""/>
              </a:rPr>
              <a:t>"text"] </a:t>
            </a:r>
            <a:r>
              <a:rPr lang="en-IN" sz="1600">
                <a:solidFill>
                  <a:srgbClr val="666666"/>
                </a:solidFill>
                <a:latin typeface=""/>
              </a:rPr>
              <a:t>= f</a:t>
            </a:r>
            <a:r>
              <a:rPr lang="en-IN" sz="1600">
                <a:solidFill>
                  <a:srgbClr val="BA2121"/>
                </a:solidFill>
                <a:latin typeface=""/>
              </a:rPr>
              <a:t>"{round(</a:t>
            </a:r>
            <a:r>
              <a:rPr lang="en-IN" sz="1600" err="1">
                <a:solidFill>
                  <a:srgbClr val="BA2121"/>
                </a:solidFill>
                <a:latin typeface=""/>
              </a:rPr>
              <a:t>celsius</a:t>
            </a:r>
            <a:r>
              <a:rPr lang="en-IN" sz="1600">
                <a:solidFill>
                  <a:srgbClr val="BA2121"/>
                </a:solidFill>
                <a:latin typeface=""/>
              </a:rPr>
              <a:t>, 2)} </a:t>
            </a:r>
            <a:r>
              <a:rPr lang="en-IN" sz="1600" b="1">
                <a:solidFill>
                  <a:srgbClr val="BB6622"/>
                </a:solidFill>
                <a:latin typeface=""/>
              </a:rPr>
              <a:t>\N{DEGREE CELSIUS}</a:t>
            </a:r>
            <a:r>
              <a:rPr lang="en-IN" sz="1600" b="1">
                <a:solidFill>
                  <a:srgbClr val="BA2121"/>
                </a:solidFill>
                <a:latin typeface=""/>
              </a:rPr>
              <a:t>"</a:t>
            </a:r>
          </a:p>
          <a:p>
            <a:r>
              <a:rPr lang="en-IN" sz="1600">
                <a:latin typeface=""/>
              </a:rPr>
              <a:t>window </a:t>
            </a:r>
            <a:r>
              <a:rPr lang="en-IN" sz="1600">
                <a:solidFill>
                  <a:srgbClr val="666666"/>
                </a:solidFill>
                <a:latin typeface=""/>
              </a:rPr>
              <a:t>= Tk()</a:t>
            </a:r>
          </a:p>
          <a:p>
            <a:r>
              <a:rPr lang="en-IN" sz="1600" err="1">
                <a:latin typeface=""/>
              </a:rPr>
              <a:t>window</a:t>
            </a:r>
            <a:r>
              <a:rPr lang="en-IN" sz="1600" err="1">
                <a:solidFill>
                  <a:srgbClr val="666666"/>
                </a:solidFill>
                <a:latin typeface=""/>
              </a:rPr>
              <a:t>.title</a:t>
            </a:r>
            <a:r>
              <a:rPr lang="en-IN" sz="1600">
                <a:solidFill>
                  <a:srgbClr val="666666"/>
                </a:solidFill>
                <a:latin typeface=""/>
              </a:rPr>
              <a:t>(</a:t>
            </a:r>
            <a:r>
              <a:rPr lang="en-IN" sz="1600">
                <a:solidFill>
                  <a:srgbClr val="BA2121"/>
                </a:solidFill>
                <a:latin typeface=""/>
              </a:rPr>
              <a:t>"Temperature Converter")</a:t>
            </a:r>
          </a:p>
          <a:p>
            <a:r>
              <a:rPr lang="en-US" sz="1600" err="1">
                <a:latin typeface=""/>
              </a:rPr>
              <a:t>frm_entry</a:t>
            </a:r>
            <a:r>
              <a:rPr lang="en-US" sz="1600">
                <a:latin typeface=""/>
              </a:rPr>
              <a:t> </a:t>
            </a:r>
            <a:r>
              <a:rPr lang="en-US" sz="1600">
                <a:solidFill>
                  <a:srgbClr val="666666"/>
                </a:solidFill>
                <a:latin typeface=""/>
              </a:rPr>
              <a:t>= Frame(master=window)</a:t>
            </a:r>
          </a:p>
          <a:p>
            <a:r>
              <a:rPr lang="en-US" sz="1600" err="1">
                <a:latin typeface=""/>
              </a:rPr>
              <a:t>txt_temp</a:t>
            </a:r>
            <a:r>
              <a:rPr lang="en-US" sz="1600">
                <a:latin typeface=""/>
              </a:rPr>
              <a:t> </a:t>
            </a:r>
            <a:r>
              <a:rPr lang="en-US" sz="1600">
                <a:solidFill>
                  <a:srgbClr val="666666"/>
                </a:solidFill>
                <a:latin typeface=""/>
              </a:rPr>
              <a:t>= Entry(master=</a:t>
            </a:r>
            <a:r>
              <a:rPr lang="en-US" sz="1600" err="1">
                <a:solidFill>
                  <a:srgbClr val="666666"/>
                </a:solidFill>
                <a:latin typeface=""/>
              </a:rPr>
              <a:t>frm_entry</a:t>
            </a:r>
            <a:r>
              <a:rPr lang="en-US" sz="1600">
                <a:solidFill>
                  <a:srgbClr val="666666"/>
                </a:solidFill>
                <a:latin typeface=""/>
              </a:rPr>
              <a:t>, width=10)</a:t>
            </a:r>
          </a:p>
          <a:p>
            <a:r>
              <a:rPr lang="en-IN" sz="1600" err="1">
                <a:latin typeface=""/>
              </a:rPr>
              <a:t>lbl_temp</a:t>
            </a:r>
            <a:r>
              <a:rPr lang="en-IN" sz="1600">
                <a:latin typeface=""/>
              </a:rPr>
              <a:t> </a:t>
            </a:r>
            <a:r>
              <a:rPr lang="en-IN" sz="1600">
                <a:solidFill>
                  <a:srgbClr val="666666"/>
                </a:solidFill>
                <a:latin typeface=""/>
              </a:rPr>
              <a:t>= Label(master=</a:t>
            </a:r>
            <a:r>
              <a:rPr lang="en-IN" sz="1600" err="1">
                <a:solidFill>
                  <a:srgbClr val="666666"/>
                </a:solidFill>
                <a:latin typeface=""/>
              </a:rPr>
              <a:t>frm_entry</a:t>
            </a:r>
            <a:r>
              <a:rPr lang="en-IN" sz="1600">
                <a:solidFill>
                  <a:srgbClr val="666666"/>
                </a:solidFill>
                <a:latin typeface=""/>
              </a:rPr>
              <a:t>, text=</a:t>
            </a:r>
            <a:r>
              <a:rPr lang="en-IN" sz="1600">
                <a:solidFill>
                  <a:srgbClr val="BA2121"/>
                </a:solidFill>
                <a:latin typeface=""/>
              </a:rPr>
              <a:t>"</a:t>
            </a:r>
            <a:r>
              <a:rPr lang="en-IN" sz="1600" b="1">
                <a:solidFill>
                  <a:srgbClr val="BB6622"/>
                </a:solidFill>
                <a:latin typeface=""/>
              </a:rPr>
              <a:t>\N{DEGREE FAHRENHEIT}</a:t>
            </a:r>
            <a:r>
              <a:rPr lang="en-IN" sz="1600" b="1">
                <a:solidFill>
                  <a:srgbClr val="BA2121"/>
                </a:solidFill>
                <a:latin typeface=""/>
              </a:rPr>
              <a:t>")</a:t>
            </a:r>
          </a:p>
          <a:p>
            <a:r>
              <a:rPr lang="en-US" sz="1600" err="1">
                <a:latin typeface=""/>
              </a:rPr>
              <a:t>txt_temp</a:t>
            </a:r>
            <a:r>
              <a:rPr lang="en-US" sz="1600" err="1">
                <a:solidFill>
                  <a:srgbClr val="666666"/>
                </a:solidFill>
                <a:latin typeface=""/>
              </a:rPr>
              <a:t>.grid</a:t>
            </a:r>
            <a:r>
              <a:rPr lang="en-US" sz="1600">
                <a:solidFill>
                  <a:srgbClr val="666666"/>
                </a:solidFill>
                <a:latin typeface=""/>
              </a:rPr>
              <a:t>(row=0, column=0, sticky=</a:t>
            </a:r>
            <a:r>
              <a:rPr lang="en-US" sz="1600">
                <a:solidFill>
                  <a:srgbClr val="BA2121"/>
                </a:solidFill>
                <a:latin typeface=""/>
              </a:rPr>
              <a:t>"e")</a:t>
            </a:r>
          </a:p>
          <a:p>
            <a:r>
              <a:rPr lang="en-US" sz="1600" err="1">
                <a:latin typeface=""/>
              </a:rPr>
              <a:t>lbl_temp</a:t>
            </a:r>
            <a:r>
              <a:rPr lang="en-US" sz="1600" err="1">
                <a:solidFill>
                  <a:srgbClr val="666666"/>
                </a:solidFill>
                <a:latin typeface=""/>
              </a:rPr>
              <a:t>.grid</a:t>
            </a:r>
            <a:r>
              <a:rPr lang="en-US" sz="1600">
                <a:solidFill>
                  <a:srgbClr val="666666"/>
                </a:solidFill>
                <a:latin typeface=""/>
              </a:rPr>
              <a:t>(row=0, column=1, sticky=</a:t>
            </a:r>
            <a:r>
              <a:rPr lang="en-US" sz="1600">
                <a:solidFill>
                  <a:srgbClr val="BA2121"/>
                </a:solidFill>
                <a:latin typeface=""/>
              </a:rPr>
              <a:t>"w")</a:t>
            </a:r>
          </a:p>
        </p:txBody>
      </p:sp>
    </p:spTree>
    <p:extLst>
      <p:ext uri="{BB962C8B-B14F-4D97-AF65-F5344CB8AC3E}">
        <p14:creationId xmlns:p14="http://schemas.microsoft.com/office/powerpoint/2010/main" val="3544506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Temperature Converter App</a:t>
            </a:r>
          </a:p>
          <a:p>
            <a:pPr algn="ctr"/>
            <a:endParaRPr lang="en-IN" sz="2000" b="1">
              <a:solidFill>
                <a:srgbClr val="0070C0"/>
              </a:solidFill>
              <a:latin typeface="Verdana" panose="020B0604030504040204" pitchFamily="34" charset="0"/>
              <a:ea typeface="Verdana" panose="020B0604030504040204" pitchFamily="34" charset="0"/>
            </a:endParaRPr>
          </a:p>
        </p:txBody>
      </p:sp>
      <p:sp>
        <p:nvSpPr>
          <p:cNvPr id="7" name="TextBox 6">
            <a:extLst>
              <a:ext uri="{FF2B5EF4-FFF2-40B4-BE49-F238E27FC236}">
                <a16:creationId xmlns:a16="http://schemas.microsoft.com/office/drawing/2014/main" id="{9B0200DD-699D-4594-82DE-B44EE256B40A}"/>
              </a:ext>
            </a:extLst>
          </p:cNvPr>
          <p:cNvSpPr txBox="1"/>
          <p:nvPr/>
        </p:nvSpPr>
        <p:spPr>
          <a:xfrm>
            <a:off x="289291" y="416479"/>
            <a:ext cx="6995564" cy="2800767"/>
          </a:xfrm>
          <a:prstGeom prst="rect">
            <a:avLst/>
          </a:prstGeom>
          <a:noFill/>
        </p:spPr>
        <p:txBody>
          <a:bodyPr wrap="square">
            <a:spAutoFit/>
          </a:bodyPr>
          <a:lstStyle/>
          <a:p>
            <a:r>
              <a:rPr lang="en-IN" sz="1600" err="1">
                <a:latin typeface=""/>
              </a:rPr>
              <a:t>btn_convert</a:t>
            </a:r>
            <a:r>
              <a:rPr lang="en-IN" sz="1600">
                <a:latin typeface=""/>
              </a:rPr>
              <a:t> </a:t>
            </a:r>
            <a:r>
              <a:rPr lang="en-IN" sz="1600">
                <a:solidFill>
                  <a:srgbClr val="666666"/>
                </a:solidFill>
                <a:latin typeface=""/>
              </a:rPr>
              <a:t>= Button(</a:t>
            </a:r>
          </a:p>
          <a:p>
            <a:r>
              <a:rPr lang="en-IN" sz="1600">
                <a:latin typeface=""/>
              </a:rPr>
              <a:t>    master</a:t>
            </a:r>
            <a:r>
              <a:rPr lang="en-IN" sz="1600">
                <a:solidFill>
                  <a:srgbClr val="666666"/>
                </a:solidFill>
                <a:latin typeface=""/>
              </a:rPr>
              <a:t>=window,</a:t>
            </a:r>
          </a:p>
          <a:p>
            <a:r>
              <a:rPr lang="en-US" sz="1600">
                <a:latin typeface=""/>
              </a:rPr>
              <a:t>    text</a:t>
            </a:r>
            <a:r>
              <a:rPr lang="en-US" sz="1600">
                <a:solidFill>
                  <a:srgbClr val="666666"/>
                </a:solidFill>
                <a:latin typeface=""/>
              </a:rPr>
              <a:t>=</a:t>
            </a:r>
            <a:r>
              <a:rPr lang="en-US" sz="1600">
                <a:solidFill>
                  <a:srgbClr val="BA2121"/>
                </a:solidFill>
                <a:latin typeface=""/>
              </a:rPr>
              <a:t>"</a:t>
            </a:r>
            <a:r>
              <a:rPr lang="en-US" sz="1600" b="1">
                <a:solidFill>
                  <a:srgbClr val="BB6622"/>
                </a:solidFill>
                <a:latin typeface=""/>
              </a:rPr>
              <a:t>\N{RIGHTWARDS BLACK ARROW}</a:t>
            </a:r>
            <a:r>
              <a:rPr lang="en-US" sz="1600" b="1">
                <a:solidFill>
                  <a:srgbClr val="BA2121"/>
                </a:solidFill>
                <a:latin typeface=""/>
              </a:rPr>
              <a:t>",</a:t>
            </a:r>
          </a:p>
          <a:p>
            <a:r>
              <a:rPr lang="en-IN" sz="1600">
                <a:latin typeface=""/>
              </a:rPr>
              <a:t>    command</a:t>
            </a:r>
            <a:r>
              <a:rPr lang="en-IN" sz="1600">
                <a:solidFill>
                  <a:srgbClr val="666666"/>
                </a:solidFill>
                <a:latin typeface=""/>
              </a:rPr>
              <a:t>=</a:t>
            </a:r>
            <a:r>
              <a:rPr lang="en-IN" sz="1600" err="1">
                <a:solidFill>
                  <a:srgbClr val="666666"/>
                </a:solidFill>
                <a:latin typeface=""/>
              </a:rPr>
              <a:t>fahrenheit_to_celsius</a:t>
            </a:r>
            <a:endParaRPr lang="en-IN" sz="1600">
              <a:solidFill>
                <a:srgbClr val="666666"/>
              </a:solidFill>
              <a:latin typeface=""/>
            </a:endParaRPr>
          </a:p>
          <a:p>
            <a:r>
              <a:rPr lang="en-IN" sz="1600">
                <a:latin typeface=""/>
              </a:rPr>
              <a:t>)</a:t>
            </a:r>
          </a:p>
          <a:p>
            <a:r>
              <a:rPr lang="en-US" sz="1600" err="1">
                <a:latin typeface=""/>
              </a:rPr>
              <a:t>lbl_result</a:t>
            </a:r>
            <a:r>
              <a:rPr lang="en-US" sz="1600">
                <a:latin typeface=""/>
              </a:rPr>
              <a:t> </a:t>
            </a:r>
            <a:r>
              <a:rPr lang="en-US" sz="1600">
                <a:solidFill>
                  <a:srgbClr val="666666"/>
                </a:solidFill>
                <a:latin typeface=""/>
              </a:rPr>
              <a:t>= Label(master=window, text=</a:t>
            </a:r>
            <a:r>
              <a:rPr lang="en-US" sz="1600">
                <a:solidFill>
                  <a:srgbClr val="BA2121"/>
                </a:solidFill>
                <a:latin typeface=""/>
              </a:rPr>
              <a:t>"</a:t>
            </a:r>
            <a:r>
              <a:rPr lang="en-US" sz="1600" b="1">
                <a:solidFill>
                  <a:srgbClr val="BB6622"/>
                </a:solidFill>
                <a:latin typeface=""/>
              </a:rPr>
              <a:t>\N{DEGREE CELSIUS}</a:t>
            </a:r>
            <a:r>
              <a:rPr lang="en-US" sz="1600" b="1">
                <a:solidFill>
                  <a:srgbClr val="BA2121"/>
                </a:solidFill>
                <a:latin typeface=""/>
              </a:rPr>
              <a:t>")</a:t>
            </a:r>
          </a:p>
          <a:p>
            <a:r>
              <a:rPr lang="en-IN" sz="1600" err="1">
                <a:latin typeface=""/>
              </a:rPr>
              <a:t>frm_entry</a:t>
            </a:r>
            <a:r>
              <a:rPr lang="en-IN" sz="1600" err="1">
                <a:solidFill>
                  <a:srgbClr val="666666"/>
                </a:solidFill>
                <a:latin typeface=""/>
              </a:rPr>
              <a:t>.grid</a:t>
            </a:r>
            <a:r>
              <a:rPr lang="en-IN" sz="1600">
                <a:solidFill>
                  <a:srgbClr val="666666"/>
                </a:solidFill>
                <a:latin typeface=""/>
              </a:rPr>
              <a:t>(row=0, column=0, </a:t>
            </a:r>
            <a:r>
              <a:rPr lang="en-IN" sz="1600" err="1">
                <a:solidFill>
                  <a:srgbClr val="666666"/>
                </a:solidFill>
                <a:latin typeface=""/>
              </a:rPr>
              <a:t>padx</a:t>
            </a:r>
            <a:r>
              <a:rPr lang="en-IN" sz="1600">
                <a:solidFill>
                  <a:srgbClr val="666666"/>
                </a:solidFill>
                <a:latin typeface=""/>
              </a:rPr>
              <a:t>=10)</a:t>
            </a:r>
          </a:p>
          <a:p>
            <a:r>
              <a:rPr lang="en-IN" sz="1600" err="1">
                <a:latin typeface=""/>
              </a:rPr>
              <a:t>btn_convert</a:t>
            </a:r>
            <a:r>
              <a:rPr lang="en-IN" sz="1600" err="1">
                <a:solidFill>
                  <a:srgbClr val="666666"/>
                </a:solidFill>
                <a:latin typeface=""/>
              </a:rPr>
              <a:t>.grid</a:t>
            </a:r>
            <a:r>
              <a:rPr lang="en-IN" sz="1600">
                <a:solidFill>
                  <a:srgbClr val="666666"/>
                </a:solidFill>
                <a:latin typeface=""/>
              </a:rPr>
              <a:t>(row=0, column=1, </a:t>
            </a:r>
            <a:r>
              <a:rPr lang="en-IN" sz="1600" err="1">
                <a:solidFill>
                  <a:srgbClr val="666666"/>
                </a:solidFill>
                <a:latin typeface=""/>
              </a:rPr>
              <a:t>pady</a:t>
            </a:r>
            <a:r>
              <a:rPr lang="en-IN" sz="1600">
                <a:solidFill>
                  <a:srgbClr val="666666"/>
                </a:solidFill>
                <a:latin typeface=""/>
              </a:rPr>
              <a:t>=10)</a:t>
            </a:r>
          </a:p>
          <a:p>
            <a:r>
              <a:rPr lang="en-IN" sz="1600" err="1">
                <a:latin typeface=""/>
              </a:rPr>
              <a:t>lbl_result</a:t>
            </a:r>
            <a:r>
              <a:rPr lang="en-IN" sz="1600" err="1">
                <a:solidFill>
                  <a:srgbClr val="666666"/>
                </a:solidFill>
                <a:latin typeface=""/>
              </a:rPr>
              <a:t>.grid</a:t>
            </a:r>
            <a:r>
              <a:rPr lang="en-IN" sz="1600">
                <a:solidFill>
                  <a:srgbClr val="666666"/>
                </a:solidFill>
                <a:latin typeface=""/>
              </a:rPr>
              <a:t>(row=0, column=2, </a:t>
            </a:r>
            <a:r>
              <a:rPr lang="en-IN" sz="1600" err="1">
                <a:solidFill>
                  <a:srgbClr val="666666"/>
                </a:solidFill>
                <a:latin typeface=""/>
              </a:rPr>
              <a:t>padx</a:t>
            </a:r>
            <a:r>
              <a:rPr lang="en-IN" sz="1600">
                <a:solidFill>
                  <a:srgbClr val="666666"/>
                </a:solidFill>
                <a:latin typeface=""/>
              </a:rPr>
              <a:t>=10)</a:t>
            </a:r>
          </a:p>
          <a:p>
            <a:r>
              <a:rPr lang="en-IN" sz="1600" i="1">
                <a:solidFill>
                  <a:srgbClr val="408080"/>
                </a:solidFill>
                <a:latin typeface=""/>
              </a:rPr>
              <a:t>#frm_entry.pack()</a:t>
            </a:r>
          </a:p>
          <a:p>
            <a:r>
              <a:rPr lang="en-IN" sz="1600" err="1">
                <a:latin typeface=""/>
              </a:rPr>
              <a:t>window</a:t>
            </a:r>
            <a:r>
              <a:rPr lang="en-IN" sz="1600" err="1">
                <a:solidFill>
                  <a:srgbClr val="666666"/>
                </a:solidFill>
                <a:latin typeface=""/>
              </a:rPr>
              <a:t>.mainloop</a:t>
            </a:r>
            <a:r>
              <a:rPr lang="en-IN" sz="1600">
                <a:solidFill>
                  <a:srgbClr val="666666"/>
                </a:solidFill>
                <a:latin typeface=""/>
              </a:rPr>
              <a:t>()</a:t>
            </a:r>
          </a:p>
        </p:txBody>
      </p:sp>
      <p:pic>
        <p:nvPicPr>
          <p:cNvPr id="8" name="Picture 7">
            <a:extLst>
              <a:ext uri="{FF2B5EF4-FFF2-40B4-BE49-F238E27FC236}">
                <a16:creationId xmlns:a16="http://schemas.microsoft.com/office/drawing/2014/main" id="{794EE58C-15FD-45D4-8E37-D611075DCDAB}"/>
              </a:ext>
            </a:extLst>
          </p:cNvPr>
          <p:cNvPicPr>
            <a:picLocks noChangeAspect="1"/>
          </p:cNvPicPr>
          <p:nvPr/>
        </p:nvPicPr>
        <p:blipFill>
          <a:blip r:embed="rId4"/>
          <a:stretch>
            <a:fillRect/>
          </a:stretch>
        </p:blipFill>
        <p:spPr>
          <a:xfrm>
            <a:off x="362035" y="3413077"/>
            <a:ext cx="3821547" cy="1257300"/>
          </a:xfrm>
          <a:prstGeom prst="rect">
            <a:avLst/>
          </a:prstGeom>
        </p:spPr>
      </p:pic>
      <p:pic>
        <p:nvPicPr>
          <p:cNvPr id="10" name="Picture 9">
            <a:extLst>
              <a:ext uri="{FF2B5EF4-FFF2-40B4-BE49-F238E27FC236}">
                <a16:creationId xmlns:a16="http://schemas.microsoft.com/office/drawing/2014/main" id="{DD40ED8F-AB7E-4AC6-8D9B-8A6CA3398244}"/>
              </a:ext>
            </a:extLst>
          </p:cNvPr>
          <p:cNvPicPr>
            <a:picLocks noChangeAspect="1"/>
          </p:cNvPicPr>
          <p:nvPr/>
        </p:nvPicPr>
        <p:blipFill>
          <a:blip r:embed="rId5"/>
          <a:stretch>
            <a:fillRect/>
          </a:stretch>
        </p:blipFill>
        <p:spPr>
          <a:xfrm>
            <a:off x="4412618" y="3413077"/>
            <a:ext cx="4438650" cy="1257300"/>
          </a:xfrm>
          <a:prstGeom prst="rect">
            <a:avLst/>
          </a:prstGeom>
        </p:spPr>
      </p:pic>
    </p:spTree>
    <p:extLst>
      <p:ext uri="{BB962C8B-B14F-4D97-AF65-F5344CB8AC3E}">
        <p14:creationId xmlns:p14="http://schemas.microsoft.com/office/powerpoint/2010/main" val="419079169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err="1">
                <a:solidFill>
                  <a:srgbClr val="0070C0"/>
                </a:solidFill>
                <a:latin typeface="Verdana" panose="020B0604030504040204" pitchFamily="34" charset="0"/>
                <a:ea typeface="Verdana" panose="020B0604030504040204" pitchFamily="34" charset="0"/>
              </a:rPr>
              <a:t>Tkinter</a:t>
            </a:r>
            <a:r>
              <a:rPr lang="en-US" sz="2000" b="1">
                <a:solidFill>
                  <a:srgbClr val="0070C0"/>
                </a:solidFill>
                <a:latin typeface="Verdana" panose="020B0604030504040204" pitchFamily="34" charset="0"/>
                <a:ea typeface="Verdana" panose="020B0604030504040204" pitchFamily="34" charset="0"/>
              </a:rPr>
              <a:t> Events</a:t>
            </a:r>
            <a:endParaRPr lang="en-IN" sz="2000" b="1">
              <a:solidFill>
                <a:srgbClr val="0070C0"/>
              </a:solidFill>
              <a:latin typeface="Verdana" panose="020B0604030504040204" pitchFamily="34" charset="0"/>
              <a:ea typeface="Verdana" panose="020B0604030504040204" pitchFamily="34" charset="0"/>
            </a:endParaRPr>
          </a:p>
        </p:txBody>
      </p:sp>
      <p:sp>
        <p:nvSpPr>
          <p:cNvPr id="5" name="TextBox 4">
            <a:extLst>
              <a:ext uri="{FF2B5EF4-FFF2-40B4-BE49-F238E27FC236}">
                <a16:creationId xmlns:a16="http://schemas.microsoft.com/office/drawing/2014/main" id="{27FEBC67-A602-41EA-9AC8-A5F439AC6543}"/>
              </a:ext>
            </a:extLst>
          </p:cNvPr>
          <p:cNvSpPr txBox="1"/>
          <p:nvPr/>
        </p:nvSpPr>
        <p:spPr>
          <a:xfrm>
            <a:off x="292731" y="263426"/>
            <a:ext cx="5501165" cy="4939814"/>
          </a:xfrm>
          <a:prstGeom prst="rect">
            <a:avLst/>
          </a:prstGeom>
          <a:noFill/>
        </p:spPr>
        <p:txBody>
          <a:bodyPr wrap="square">
            <a:spAutoFit/>
          </a:bodyPr>
          <a:lstStyle/>
          <a:p>
            <a:r>
              <a:rPr lang="en-IN" sz="1500" b="1">
                <a:solidFill>
                  <a:srgbClr val="008000"/>
                </a:solidFill>
                <a:latin typeface=""/>
              </a:rPr>
              <a:t>from </a:t>
            </a:r>
            <a:r>
              <a:rPr lang="en-IN" sz="1500" b="1" err="1">
                <a:solidFill>
                  <a:srgbClr val="0000FF"/>
                </a:solidFill>
                <a:latin typeface=""/>
              </a:rPr>
              <a:t>tkinter</a:t>
            </a:r>
            <a:r>
              <a:rPr lang="en-IN" sz="1500" b="1">
                <a:solidFill>
                  <a:srgbClr val="0000FF"/>
                </a:solidFill>
                <a:latin typeface=""/>
              </a:rPr>
              <a:t> </a:t>
            </a:r>
            <a:r>
              <a:rPr lang="en-IN" sz="1500" b="1">
                <a:solidFill>
                  <a:srgbClr val="008000"/>
                </a:solidFill>
                <a:latin typeface=""/>
              </a:rPr>
              <a:t>import </a:t>
            </a:r>
            <a:r>
              <a:rPr lang="en-IN" sz="1500" b="1">
                <a:solidFill>
                  <a:srgbClr val="666666"/>
                </a:solidFill>
                <a:latin typeface=""/>
              </a:rPr>
              <a:t>*;</a:t>
            </a:r>
          </a:p>
          <a:p>
            <a:r>
              <a:rPr lang="en-IN" sz="1500" b="1">
                <a:solidFill>
                  <a:srgbClr val="008000"/>
                </a:solidFill>
                <a:latin typeface=""/>
              </a:rPr>
              <a:t>class </a:t>
            </a:r>
            <a:r>
              <a:rPr lang="en-IN" sz="1500" b="1" err="1">
                <a:solidFill>
                  <a:srgbClr val="0000FF"/>
                </a:solidFill>
                <a:latin typeface=""/>
              </a:rPr>
              <a:t>MyApp</a:t>
            </a:r>
            <a:r>
              <a:rPr lang="en-IN" sz="1500" b="1">
                <a:solidFill>
                  <a:srgbClr val="0000FF"/>
                </a:solidFill>
                <a:latin typeface=""/>
              </a:rPr>
              <a:t>(Frame):</a:t>
            </a:r>
          </a:p>
          <a:p>
            <a:r>
              <a:rPr lang="en-IN" sz="1500">
                <a:latin typeface=""/>
              </a:rPr>
              <a:t>    </a:t>
            </a:r>
            <a:r>
              <a:rPr lang="en-IN" sz="1500" b="1">
                <a:solidFill>
                  <a:srgbClr val="008000"/>
                </a:solidFill>
                <a:latin typeface=""/>
              </a:rPr>
              <a:t>def </a:t>
            </a:r>
            <a:r>
              <a:rPr lang="en-IN" sz="1500" b="1">
                <a:solidFill>
                  <a:srgbClr val="0000FF"/>
                </a:solidFill>
                <a:latin typeface=""/>
              </a:rPr>
              <a:t>__</a:t>
            </a:r>
            <a:r>
              <a:rPr lang="en-IN" sz="1500" b="1" err="1">
                <a:solidFill>
                  <a:srgbClr val="0000FF"/>
                </a:solidFill>
                <a:latin typeface=""/>
              </a:rPr>
              <a:t>init</a:t>
            </a:r>
            <a:r>
              <a:rPr lang="en-IN" sz="1500" b="1">
                <a:solidFill>
                  <a:srgbClr val="0000FF"/>
                </a:solidFill>
                <a:latin typeface=""/>
              </a:rPr>
              <a:t>__(</a:t>
            </a:r>
            <a:r>
              <a:rPr lang="en-IN" sz="1500" b="1">
                <a:solidFill>
                  <a:srgbClr val="008000"/>
                </a:solidFill>
                <a:latin typeface=""/>
              </a:rPr>
              <a:t>self, master):</a:t>
            </a:r>
          </a:p>
          <a:p>
            <a:r>
              <a:rPr lang="en-IN" sz="1500">
                <a:latin typeface=""/>
              </a:rPr>
              <a:t>        Frame</a:t>
            </a:r>
            <a:r>
              <a:rPr lang="en-IN" sz="1500">
                <a:solidFill>
                  <a:srgbClr val="666666"/>
                </a:solidFill>
                <a:latin typeface=""/>
              </a:rPr>
              <a:t>.__</a:t>
            </a:r>
            <a:r>
              <a:rPr lang="en-IN" sz="1500" err="1">
                <a:solidFill>
                  <a:srgbClr val="666666"/>
                </a:solidFill>
                <a:latin typeface=""/>
              </a:rPr>
              <a:t>init</a:t>
            </a:r>
            <a:r>
              <a:rPr lang="en-IN" sz="1500">
                <a:solidFill>
                  <a:srgbClr val="666666"/>
                </a:solidFill>
                <a:latin typeface=""/>
              </a:rPr>
              <a:t>__(</a:t>
            </a:r>
            <a:r>
              <a:rPr lang="en-IN" sz="1500">
                <a:solidFill>
                  <a:srgbClr val="008000"/>
                </a:solidFill>
                <a:latin typeface=""/>
              </a:rPr>
              <a:t>self, master);</a:t>
            </a:r>
          </a:p>
          <a:p>
            <a:r>
              <a:rPr lang="en-IN" sz="1500">
                <a:latin typeface=""/>
              </a:rPr>
              <a:t>        </a:t>
            </a:r>
            <a:r>
              <a:rPr lang="en-IN" sz="1500" err="1">
                <a:solidFill>
                  <a:srgbClr val="008000"/>
                </a:solidFill>
                <a:latin typeface=""/>
              </a:rPr>
              <a:t>self</a:t>
            </a:r>
            <a:r>
              <a:rPr lang="en-IN" sz="1500" err="1">
                <a:solidFill>
                  <a:srgbClr val="666666"/>
                </a:solidFill>
                <a:latin typeface=""/>
              </a:rPr>
              <a:t>.grid</a:t>
            </a:r>
            <a:r>
              <a:rPr lang="en-IN" sz="1500">
                <a:solidFill>
                  <a:srgbClr val="666666"/>
                </a:solidFill>
                <a:latin typeface=""/>
              </a:rPr>
              <a:t>();</a:t>
            </a:r>
          </a:p>
          <a:p>
            <a:r>
              <a:rPr lang="en-US" sz="1500">
                <a:latin typeface=""/>
              </a:rPr>
              <a:t>        </a:t>
            </a:r>
            <a:r>
              <a:rPr lang="en-US" sz="1500" i="1">
                <a:solidFill>
                  <a:srgbClr val="408080"/>
                </a:solidFill>
                <a:latin typeface=""/>
              </a:rPr>
              <a:t># below is the number of button clicks</a:t>
            </a:r>
          </a:p>
          <a:p>
            <a:r>
              <a:rPr lang="en-IN" sz="1500">
                <a:latin typeface=""/>
              </a:rPr>
              <a:t>        </a:t>
            </a:r>
            <a:r>
              <a:rPr lang="en-IN" sz="1500" err="1">
                <a:solidFill>
                  <a:srgbClr val="008000"/>
                </a:solidFill>
                <a:latin typeface=""/>
              </a:rPr>
              <a:t>self</a:t>
            </a:r>
            <a:r>
              <a:rPr lang="en-IN" sz="1500" err="1">
                <a:solidFill>
                  <a:srgbClr val="666666"/>
                </a:solidFill>
                <a:latin typeface=""/>
              </a:rPr>
              <a:t>.button_clicks</a:t>
            </a:r>
            <a:r>
              <a:rPr lang="en-IN" sz="1500">
                <a:solidFill>
                  <a:srgbClr val="666666"/>
                </a:solidFill>
                <a:latin typeface=""/>
              </a:rPr>
              <a:t> = 0;</a:t>
            </a:r>
          </a:p>
          <a:p>
            <a:r>
              <a:rPr lang="en-IN" sz="1500">
                <a:latin typeface=""/>
              </a:rPr>
              <a:t>        </a:t>
            </a:r>
            <a:r>
              <a:rPr lang="en-IN" sz="1500" err="1">
                <a:solidFill>
                  <a:srgbClr val="008000"/>
                </a:solidFill>
                <a:latin typeface=""/>
              </a:rPr>
              <a:t>self</a:t>
            </a:r>
            <a:r>
              <a:rPr lang="en-IN" sz="1500" err="1">
                <a:solidFill>
                  <a:srgbClr val="666666"/>
                </a:solidFill>
                <a:latin typeface=""/>
              </a:rPr>
              <a:t>.create_widget</a:t>
            </a:r>
            <a:r>
              <a:rPr lang="en-IN" sz="1500">
                <a:solidFill>
                  <a:srgbClr val="666666"/>
                </a:solidFill>
                <a:latin typeface=""/>
              </a:rPr>
              <a:t>();</a:t>
            </a:r>
          </a:p>
          <a:p>
            <a:r>
              <a:rPr lang="en-IN" sz="1500">
                <a:latin typeface=""/>
              </a:rPr>
              <a:t>    </a:t>
            </a:r>
            <a:r>
              <a:rPr lang="en-IN" sz="1500" b="1">
                <a:solidFill>
                  <a:srgbClr val="008000"/>
                </a:solidFill>
                <a:latin typeface=""/>
              </a:rPr>
              <a:t>def </a:t>
            </a:r>
            <a:r>
              <a:rPr lang="en-IN" sz="1500" b="1" err="1">
                <a:solidFill>
                  <a:srgbClr val="0000FF"/>
                </a:solidFill>
                <a:latin typeface=""/>
              </a:rPr>
              <a:t>create_widget</a:t>
            </a:r>
            <a:r>
              <a:rPr lang="en-IN" sz="1500" b="1">
                <a:solidFill>
                  <a:srgbClr val="0000FF"/>
                </a:solidFill>
                <a:latin typeface=""/>
              </a:rPr>
              <a:t>(</a:t>
            </a:r>
            <a:r>
              <a:rPr lang="en-IN" sz="1500" b="1">
                <a:solidFill>
                  <a:srgbClr val="008000"/>
                </a:solidFill>
                <a:latin typeface=""/>
              </a:rPr>
              <a:t>self):</a:t>
            </a:r>
          </a:p>
          <a:p>
            <a:r>
              <a:rPr lang="en-US" sz="1500">
                <a:latin typeface=""/>
              </a:rPr>
              <a:t>        </a:t>
            </a:r>
            <a:r>
              <a:rPr lang="en-US" sz="1500" err="1">
                <a:solidFill>
                  <a:srgbClr val="008000"/>
                </a:solidFill>
                <a:latin typeface=""/>
              </a:rPr>
              <a:t>self</a:t>
            </a:r>
            <a:r>
              <a:rPr lang="en-US" sz="1500" err="1">
                <a:solidFill>
                  <a:srgbClr val="666666"/>
                </a:solidFill>
                <a:latin typeface=""/>
              </a:rPr>
              <a:t>.buttn</a:t>
            </a:r>
            <a:r>
              <a:rPr lang="en-US" sz="1500">
                <a:solidFill>
                  <a:srgbClr val="666666"/>
                </a:solidFill>
                <a:latin typeface=""/>
              </a:rPr>
              <a:t> = Button(</a:t>
            </a:r>
            <a:r>
              <a:rPr lang="en-US" sz="1500">
                <a:solidFill>
                  <a:srgbClr val="008000"/>
                </a:solidFill>
                <a:latin typeface=""/>
              </a:rPr>
              <a:t>self, text </a:t>
            </a:r>
            <a:r>
              <a:rPr lang="en-US" sz="1500">
                <a:solidFill>
                  <a:srgbClr val="666666"/>
                </a:solidFill>
                <a:latin typeface=""/>
              </a:rPr>
              <a:t>= </a:t>
            </a:r>
            <a:r>
              <a:rPr lang="en-US" sz="1500">
                <a:solidFill>
                  <a:srgbClr val="BA2121"/>
                </a:solidFill>
                <a:latin typeface=""/>
              </a:rPr>
              <a:t>"Total Clicks = 0");</a:t>
            </a:r>
          </a:p>
          <a:p>
            <a:r>
              <a:rPr lang="en-US" sz="1500">
                <a:latin typeface=""/>
              </a:rPr>
              <a:t>        </a:t>
            </a:r>
            <a:r>
              <a:rPr lang="en-US" sz="1500" err="1">
                <a:solidFill>
                  <a:srgbClr val="008000"/>
                </a:solidFill>
                <a:latin typeface=""/>
              </a:rPr>
              <a:t>self</a:t>
            </a:r>
            <a:r>
              <a:rPr lang="en-US" sz="1500" err="1">
                <a:solidFill>
                  <a:srgbClr val="666666"/>
                </a:solidFill>
                <a:latin typeface=""/>
              </a:rPr>
              <a:t>.buttn</a:t>
            </a:r>
            <a:r>
              <a:rPr lang="en-US" sz="1500">
                <a:solidFill>
                  <a:srgbClr val="666666"/>
                </a:solidFill>
                <a:latin typeface=""/>
              </a:rPr>
              <a:t>[</a:t>
            </a:r>
            <a:r>
              <a:rPr lang="en-US" sz="1500">
                <a:solidFill>
                  <a:srgbClr val="BA2121"/>
                </a:solidFill>
                <a:latin typeface=""/>
              </a:rPr>
              <a:t>"command"] </a:t>
            </a:r>
            <a:r>
              <a:rPr lang="en-US" sz="1500">
                <a:solidFill>
                  <a:srgbClr val="666666"/>
                </a:solidFill>
                <a:latin typeface=""/>
              </a:rPr>
              <a:t>= </a:t>
            </a:r>
            <a:r>
              <a:rPr lang="en-US" sz="1500" err="1">
                <a:solidFill>
                  <a:srgbClr val="008000"/>
                </a:solidFill>
                <a:latin typeface=""/>
              </a:rPr>
              <a:t>self</a:t>
            </a:r>
            <a:r>
              <a:rPr lang="en-US" sz="1500" err="1">
                <a:solidFill>
                  <a:srgbClr val="666666"/>
                </a:solidFill>
                <a:latin typeface=""/>
              </a:rPr>
              <a:t>.update_click_count</a:t>
            </a:r>
            <a:r>
              <a:rPr lang="en-US" sz="1500">
                <a:solidFill>
                  <a:srgbClr val="666666"/>
                </a:solidFill>
                <a:latin typeface=""/>
              </a:rPr>
              <a:t>;</a:t>
            </a:r>
          </a:p>
          <a:p>
            <a:r>
              <a:rPr lang="en-IN" sz="1500">
                <a:latin typeface=""/>
              </a:rPr>
              <a:t>        </a:t>
            </a:r>
            <a:r>
              <a:rPr lang="en-IN" sz="1500" err="1">
                <a:solidFill>
                  <a:srgbClr val="008000"/>
                </a:solidFill>
                <a:latin typeface=""/>
              </a:rPr>
              <a:t>self</a:t>
            </a:r>
            <a:r>
              <a:rPr lang="en-IN" sz="1500" err="1">
                <a:solidFill>
                  <a:srgbClr val="666666"/>
                </a:solidFill>
                <a:latin typeface=""/>
              </a:rPr>
              <a:t>.buttn.grid</a:t>
            </a:r>
            <a:r>
              <a:rPr lang="en-IN" sz="1500">
                <a:solidFill>
                  <a:srgbClr val="666666"/>
                </a:solidFill>
                <a:latin typeface=""/>
              </a:rPr>
              <a:t>();</a:t>
            </a:r>
          </a:p>
          <a:p>
            <a:r>
              <a:rPr lang="en-US" sz="1500">
                <a:latin typeface=""/>
              </a:rPr>
              <a:t>    </a:t>
            </a:r>
            <a:r>
              <a:rPr lang="en-US" sz="1500" b="1">
                <a:solidFill>
                  <a:srgbClr val="008000"/>
                </a:solidFill>
                <a:latin typeface=""/>
              </a:rPr>
              <a:t>def </a:t>
            </a:r>
            <a:r>
              <a:rPr lang="en-US" sz="1500" b="1" err="1">
                <a:solidFill>
                  <a:srgbClr val="0000FF"/>
                </a:solidFill>
                <a:latin typeface=""/>
              </a:rPr>
              <a:t>update_click_count</a:t>
            </a:r>
            <a:r>
              <a:rPr lang="en-US" sz="1500" b="1">
                <a:solidFill>
                  <a:srgbClr val="0000FF"/>
                </a:solidFill>
                <a:latin typeface=""/>
              </a:rPr>
              <a:t>(</a:t>
            </a:r>
            <a:r>
              <a:rPr lang="en-US" sz="1500" b="1">
                <a:solidFill>
                  <a:srgbClr val="008000"/>
                </a:solidFill>
                <a:latin typeface=""/>
              </a:rPr>
              <a:t>self):</a:t>
            </a:r>
          </a:p>
          <a:p>
            <a:r>
              <a:rPr lang="en-IN" sz="1500">
                <a:latin typeface=""/>
              </a:rPr>
              <a:t>        </a:t>
            </a:r>
            <a:r>
              <a:rPr lang="en-IN" sz="1500" err="1">
                <a:solidFill>
                  <a:srgbClr val="008000"/>
                </a:solidFill>
                <a:latin typeface=""/>
              </a:rPr>
              <a:t>self</a:t>
            </a:r>
            <a:r>
              <a:rPr lang="en-IN" sz="1500" err="1">
                <a:solidFill>
                  <a:srgbClr val="666666"/>
                </a:solidFill>
                <a:latin typeface=""/>
              </a:rPr>
              <a:t>.button_clicks</a:t>
            </a:r>
            <a:r>
              <a:rPr lang="en-IN" sz="1500">
                <a:solidFill>
                  <a:srgbClr val="666666"/>
                </a:solidFill>
                <a:latin typeface=""/>
              </a:rPr>
              <a:t> += 1;</a:t>
            </a:r>
          </a:p>
          <a:p>
            <a:r>
              <a:rPr lang="en-IN" sz="1500">
                <a:latin typeface=""/>
              </a:rPr>
              <a:t>        </a:t>
            </a:r>
            <a:r>
              <a:rPr lang="en-IN" sz="1500" err="1">
                <a:solidFill>
                  <a:srgbClr val="008000"/>
                </a:solidFill>
                <a:latin typeface=""/>
              </a:rPr>
              <a:t>self</a:t>
            </a:r>
            <a:r>
              <a:rPr lang="en-IN" sz="1500" err="1">
                <a:solidFill>
                  <a:srgbClr val="666666"/>
                </a:solidFill>
                <a:latin typeface=""/>
              </a:rPr>
              <a:t>.buttn</a:t>
            </a:r>
            <a:r>
              <a:rPr lang="en-IN" sz="1500">
                <a:solidFill>
                  <a:srgbClr val="666666"/>
                </a:solidFill>
                <a:latin typeface=""/>
              </a:rPr>
              <a:t>[</a:t>
            </a:r>
            <a:r>
              <a:rPr lang="en-IN" sz="1500">
                <a:solidFill>
                  <a:srgbClr val="BA2121"/>
                </a:solidFill>
                <a:latin typeface=""/>
              </a:rPr>
              <a:t>"text"] </a:t>
            </a:r>
            <a:r>
              <a:rPr lang="en-IN" sz="1500">
                <a:solidFill>
                  <a:srgbClr val="666666"/>
                </a:solidFill>
                <a:latin typeface=""/>
              </a:rPr>
              <a:t>= </a:t>
            </a:r>
            <a:r>
              <a:rPr lang="en-IN" sz="1500">
                <a:solidFill>
                  <a:srgbClr val="BA2121"/>
                </a:solidFill>
                <a:latin typeface=""/>
              </a:rPr>
              <a:t>"Total Clicks = " </a:t>
            </a:r>
            <a:r>
              <a:rPr lang="en-IN" sz="1500">
                <a:solidFill>
                  <a:srgbClr val="666666"/>
                </a:solidFill>
                <a:latin typeface=""/>
              </a:rPr>
              <a:t>+ </a:t>
            </a:r>
            <a:r>
              <a:rPr lang="en-IN" sz="1500">
                <a:solidFill>
                  <a:srgbClr val="008000"/>
                </a:solidFill>
                <a:latin typeface=""/>
              </a:rPr>
              <a:t>str(</a:t>
            </a:r>
            <a:r>
              <a:rPr lang="en-IN" sz="1500" err="1">
                <a:solidFill>
                  <a:srgbClr val="008000"/>
                </a:solidFill>
                <a:latin typeface=""/>
              </a:rPr>
              <a:t>self</a:t>
            </a:r>
            <a:r>
              <a:rPr lang="en-IN" sz="1500" err="1">
                <a:solidFill>
                  <a:srgbClr val="666666"/>
                </a:solidFill>
                <a:latin typeface=""/>
              </a:rPr>
              <a:t>.button_clicks</a:t>
            </a:r>
            <a:r>
              <a:rPr lang="en-IN" sz="1500">
                <a:solidFill>
                  <a:srgbClr val="666666"/>
                </a:solidFill>
                <a:latin typeface=""/>
              </a:rPr>
              <a:t>);</a:t>
            </a:r>
          </a:p>
          <a:p>
            <a:r>
              <a:rPr lang="en-IN" sz="1500" err="1">
                <a:latin typeface=""/>
              </a:rPr>
              <a:t>mainWindow</a:t>
            </a:r>
            <a:r>
              <a:rPr lang="en-IN" sz="1500">
                <a:latin typeface=""/>
              </a:rPr>
              <a:t> </a:t>
            </a:r>
            <a:r>
              <a:rPr lang="en-IN" sz="1500">
                <a:solidFill>
                  <a:srgbClr val="666666"/>
                </a:solidFill>
                <a:latin typeface=""/>
              </a:rPr>
              <a:t>= Tk();</a:t>
            </a:r>
          </a:p>
          <a:p>
            <a:r>
              <a:rPr lang="en-IN" sz="1500" err="1">
                <a:latin typeface=""/>
              </a:rPr>
              <a:t>mainWindow</a:t>
            </a:r>
            <a:r>
              <a:rPr lang="en-IN" sz="1500" err="1">
                <a:solidFill>
                  <a:srgbClr val="666666"/>
                </a:solidFill>
                <a:latin typeface=""/>
              </a:rPr>
              <a:t>.title</a:t>
            </a:r>
            <a:r>
              <a:rPr lang="en-IN" sz="1500">
                <a:solidFill>
                  <a:srgbClr val="666666"/>
                </a:solidFill>
                <a:latin typeface=""/>
              </a:rPr>
              <a:t>(</a:t>
            </a:r>
            <a:r>
              <a:rPr lang="en-IN" sz="1500">
                <a:solidFill>
                  <a:srgbClr val="BA2121"/>
                </a:solidFill>
                <a:latin typeface=""/>
              </a:rPr>
              <a:t>"GUI Event Handler");</a:t>
            </a:r>
          </a:p>
          <a:p>
            <a:r>
              <a:rPr lang="en-IN" sz="1500" err="1">
                <a:latin typeface=""/>
              </a:rPr>
              <a:t>mainWindow</a:t>
            </a:r>
            <a:r>
              <a:rPr lang="en-IN" sz="1500" err="1">
                <a:solidFill>
                  <a:srgbClr val="666666"/>
                </a:solidFill>
                <a:latin typeface=""/>
              </a:rPr>
              <a:t>.geometry</a:t>
            </a:r>
            <a:r>
              <a:rPr lang="en-IN" sz="1500">
                <a:solidFill>
                  <a:srgbClr val="666666"/>
                </a:solidFill>
                <a:latin typeface=""/>
              </a:rPr>
              <a:t>(</a:t>
            </a:r>
            <a:r>
              <a:rPr lang="en-IN" sz="1500">
                <a:solidFill>
                  <a:srgbClr val="BA2121"/>
                </a:solidFill>
                <a:latin typeface=""/>
              </a:rPr>
              <a:t>"300x200");</a:t>
            </a:r>
          </a:p>
          <a:p>
            <a:r>
              <a:rPr lang="en-IN" sz="1500">
                <a:latin typeface=""/>
              </a:rPr>
              <a:t>app </a:t>
            </a:r>
            <a:r>
              <a:rPr lang="en-IN" sz="1500">
                <a:solidFill>
                  <a:srgbClr val="666666"/>
                </a:solidFill>
                <a:latin typeface=""/>
              </a:rPr>
              <a:t>= </a:t>
            </a:r>
            <a:r>
              <a:rPr lang="en-IN" sz="1500" err="1">
                <a:solidFill>
                  <a:srgbClr val="666666"/>
                </a:solidFill>
                <a:latin typeface=""/>
              </a:rPr>
              <a:t>MyApp</a:t>
            </a:r>
            <a:r>
              <a:rPr lang="en-IN" sz="1500">
                <a:solidFill>
                  <a:srgbClr val="666666"/>
                </a:solidFill>
                <a:latin typeface=""/>
              </a:rPr>
              <a:t>(</a:t>
            </a:r>
            <a:r>
              <a:rPr lang="en-IN" sz="1500" err="1">
                <a:solidFill>
                  <a:srgbClr val="666666"/>
                </a:solidFill>
                <a:latin typeface=""/>
              </a:rPr>
              <a:t>mainWindow</a:t>
            </a:r>
            <a:r>
              <a:rPr lang="en-IN" sz="1500">
                <a:solidFill>
                  <a:srgbClr val="666666"/>
                </a:solidFill>
                <a:latin typeface=""/>
              </a:rPr>
              <a:t>);</a:t>
            </a:r>
          </a:p>
          <a:p>
            <a:r>
              <a:rPr lang="en-IN" sz="1500" err="1">
                <a:latin typeface=""/>
              </a:rPr>
              <a:t>mainWindow</a:t>
            </a:r>
            <a:r>
              <a:rPr lang="en-IN" sz="1500" err="1">
                <a:solidFill>
                  <a:srgbClr val="666666"/>
                </a:solidFill>
                <a:latin typeface=""/>
              </a:rPr>
              <a:t>.mainloop</a:t>
            </a:r>
            <a:r>
              <a:rPr lang="en-IN" sz="1500">
                <a:solidFill>
                  <a:srgbClr val="666666"/>
                </a:solidFill>
                <a:latin typeface=""/>
              </a:rPr>
              <a:t>();</a:t>
            </a:r>
          </a:p>
        </p:txBody>
      </p:sp>
      <p:pic>
        <p:nvPicPr>
          <p:cNvPr id="7" name="Picture 6">
            <a:extLst>
              <a:ext uri="{FF2B5EF4-FFF2-40B4-BE49-F238E27FC236}">
                <a16:creationId xmlns:a16="http://schemas.microsoft.com/office/drawing/2014/main" id="{A5DE7967-B4A4-45ED-9EA2-1FA236431236}"/>
              </a:ext>
            </a:extLst>
          </p:cNvPr>
          <p:cNvPicPr>
            <a:picLocks noChangeAspect="1"/>
          </p:cNvPicPr>
          <p:nvPr/>
        </p:nvPicPr>
        <p:blipFill>
          <a:blip r:embed="rId4"/>
          <a:stretch>
            <a:fillRect/>
          </a:stretch>
        </p:blipFill>
        <p:spPr>
          <a:xfrm>
            <a:off x="5113998" y="331773"/>
            <a:ext cx="2346859" cy="2047285"/>
          </a:xfrm>
          <a:prstGeom prst="rect">
            <a:avLst/>
          </a:prstGeom>
        </p:spPr>
      </p:pic>
      <p:pic>
        <p:nvPicPr>
          <p:cNvPr id="9" name="Picture 8">
            <a:extLst>
              <a:ext uri="{FF2B5EF4-FFF2-40B4-BE49-F238E27FC236}">
                <a16:creationId xmlns:a16="http://schemas.microsoft.com/office/drawing/2014/main" id="{8A93B544-FB4B-4187-8E6D-10D2664B9227}"/>
              </a:ext>
            </a:extLst>
          </p:cNvPr>
          <p:cNvPicPr>
            <a:picLocks noChangeAspect="1"/>
          </p:cNvPicPr>
          <p:nvPr/>
        </p:nvPicPr>
        <p:blipFill>
          <a:blip r:embed="rId5"/>
          <a:stretch>
            <a:fillRect/>
          </a:stretch>
        </p:blipFill>
        <p:spPr>
          <a:xfrm>
            <a:off x="5113998" y="2764443"/>
            <a:ext cx="2694648" cy="1861168"/>
          </a:xfrm>
          <a:prstGeom prst="rect">
            <a:avLst/>
          </a:prstGeom>
        </p:spPr>
      </p:pic>
    </p:spTree>
    <p:extLst>
      <p:ext uri="{BB962C8B-B14F-4D97-AF65-F5344CB8AC3E}">
        <p14:creationId xmlns:p14="http://schemas.microsoft.com/office/powerpoint/2010/main" val="425592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1497026" y="156516"/>
            <a:ext cx="5389295" cy="16716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600" b="1">
                <a:solidFill>
                  <a:srgbClr val="0070C0"/>
                </a:solidFill>
                <a:latin typeface="Verdana" panose="020B0604030504040204" pitchFamily="34" charset="0"/>
                <a:ea typeface="Verdana" panose="020B0604030504040204" pitchFamily="34" charset="0"/>
              </a:rPr>
              <a:t>Python GUI</a:t>
            </a:r>
            <a:endParaRPr lang="en-IN" sz="2600" b="1">
              <a:solidFill>
                <a:srgbClr val="0070C0"/>
              </a:solidFill>
              <a:latin typeface="Verdana" panose="020B0604030504040204" pitchFamily="34" charset="0"/>
              <a:ea typeface="Verdana" panose="020B0604030504040204" pitchFamily="34" charset="0"/>
            </a:endParaRPr>
          </a:p>
        </p:txBody>
      </p:sp>
      <p:sp>
        <p:nvSpPr>
          <p:cNvPr id="6" name="TextBox 5">
            <a:extLst>
              <a:ext uri="{FF2B5EF4-FFF2-40B4-BE49-F238E27FC236}">
                <a16:creationId xmlns:a16="http://schemas.microsoft.com/office/drawing/2014/main" id="{E306A55C-3515-4E72-AD3E-A8FB44131527}"/>
              </a:ext>
            </a:extLst>
          </p:cNvPr>
          <p:cNvSpPr txBox="1"/>
          <p:nvPr/>
        </p:nvSpPr>
        <p:spPr>
          <a:xfrm>
            <a:off x="376279" y="907200"/>
            <a:ext cx="8120358" cy="2862322"/>
          </a:xfrm>
          <a:prstGeom prst="rect">
            <a:avLst/>
          </a:prstGeom>
          <a:noFill/>
        </p:spPr>
        <p:txBody>
          <a:bodyPr wrap="square">
            <a:spAutoFit/>
          </a:bodyPr>
          <a:lstStyle/>
          <a:p>
            <a:pPr marL="285750" indent="-285750" algn="just">
              <a:buFont typeface="Wingdings" panose="05000000000000000000" pitchFamily="2" charset="2"/>
              <a:buChar char="ü"/>
            </a:pPr>
            <a:r>
              <a:rPr lang="en-US" sz="1800" err="1">
                <a:solidFill>
                  <a:srgbClr val="00B050"/>
                </a:solidFill>
              </a:rPr>
              <a:t>Tkinter</a:t>
            </a:r>
            <a:r>
              <a:rPr lang="en-US" sz="1800">
                <a:solidFill>
                  <a:srgbClr val="00B050"/>
                </a:solidFill>
              </a:rPr>
              <a:t> is the inbuilt python module that is used to create GUI applications.</a:t>
            </a:r>
          </a:p>
          <a:p>
            <a:pPr marL="285750" indent="-285750" algn="just">
              <a:buFont typeface="Wingdings" panose="05000000000000000000" pitchFamily="2" charset="2"/>
              <a:buChar char="ü"/>
            </a:pPr>
            <a:r>
              <a:rPr lang="en-US" sz="1800"/>
              <a:t> </a:t>
            </a:r>
            <a:r>
              <a:rPr lang="en-US" sz="1800">
                <a:solidFill>
                  <a:srgbClr val="7030A0"/>
                </a:solidFill>
              </a:rPr>
              <a:t>It is one of the most commonly used modules for creating GUI applications in Python as it is simple and easy to work with. </a:t>
            </a:r>
          </a:p>
          <a:p>
            <a:pPr marL="285750" indent="-285750" algn="just">
              <a:buFont typeface="Wingdings" panose="05000000000000000000" pitchFamily="2" charset="2"/>
              <a:buChar char="ü"/>
            </a:pPr>
            <a:r>
              <a:rPr lang="en-US" sz="1800">
                <a:solidFill>
                  <a:srgbClr val="C00000"/>
                </a:solidFill>
              </a:rPr>
              <a:t>It gives an object-oriented interface to the Tk GUI toolkit.</a:t>
            </a:r>
          </a:p>
          <a:p>
            <a:pPr marL="285750" indent="-285750" algn="just">
              <a:buFont typeface="Wingdings" panose="05000000000000000000" pitchFamily="2" charset="2"/>
              <a:buChar char="ü"/>
            </a:pPr>
            <a:endParaRPr lang="en-US" sz="1800"/>
          </a:p>
          <a:p>
            <a:pPr marL="285750" indent="-285750" algn="just">
              <a:buFont typeface="Wingdings" panose="05000000000000000000" pitchFamily="2" charset="2"/>
              <a:buChar char="ü"/>
            </a:pPr>
            <a:r>
              <a:rPr lang="en-US" sz="1800">
                <a:solidFill>
                  <a:srgbClr val="0070C0"/>
                </a:solidFill>
              </a:rPr>
              <a:t>Python Libraries available for creating our own GUI applications are:</a:t>
            </a:r>
          </a:p>
          <a:p>
            <a:pPr marL="285750" indent="-285750" algn="just">
              <a:buFont typeface="Wingdings" panose="05000000000000000000" pitchFamily="2" charset="2"/>
              <a:buChar char="ü"/>
            </a:pPr>
            <a:endParaRPr lang="en-US" sz="1800"/>
          </a:p>
          <a:p>
            <a:pPr marL="342900" indent="-342900" algn="just">
              <a:buFont typeface="Wingdings" panose="05000000000000000000" pitchFamily="2" charset="2"/>
              <a:buChar char="q"/>
            </a:pPr>
            <a:r>
              <a:rPr lang="en-US" sz="1800" err="1"/>
              <a:t>Kivy</a:t>
            </a:r>
            <a:endParaRPr lang="en-US" sz="1800"/>
          </a:p>
          <a:p>
            <a:pPr marL="342900" indent="-342900" algn="just">
              <a:buFont typeface="Wingdings" panose="05000000000000000000" pitchFamily="2" charset="2"/>
              <a:buChar char="q"/>
            </a:pPr>
            <a:r>
              <a:rPr lang="en-US" sz="1800"/>
              <a:t>Python Qt</a:t>
            </a:r>
          </a:p>
          <a:p>
            <a:pPr marL="342900" indent="-342900" algn="just">
              <a:buFont typeface="Wingdings" panose="05000000000000000000" pitchFamily="2" charset="2"/>
              <a:buChar char="q"/>
            </a:pPr>
            <a:r>
              <a:rPr lang="en-US" sz="1800" err="1"/>
              <a:t>wxPython</a:t>
            </a:r>
            <a:endParaRPr lang="en-IN" sz="1800"/>
          </a:p>
        </p:txBody>
      </p:sp>
    </p:spTree>
    <p:extLst>
      <p:ext uri="{BB962C8B-B14F-4D97-AF65-F5344CB8AC3E}">
        <p14:creationId xmlns:p14="http://schemas.microsoft.com/office/powerpoint/2010/main" val="151748625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2BF77BD-6D48-CDC0-E8F7-A16A60AC7C56}"/>
              </a:ext>
            </a:extLst>
          </p:cNvPr>
          <p:cNvSpPr txBox="1"/>
          <p:nvPr/>
        </p:nvSpPr>
        <p:spPr>
          <a:xfrm>
            <a:off x="1626220" y="448091"/>
            <a:ext cx="6144322" cy="4247317"/>
          </a:xfrm>
          <a:prstGeom prst="rect">
            <a:avLst/>
          </a:prstGeom>
          <a:noFill/>
        </p:spPr>
        <p:txBody>
          <a:bodyPr wrap="square">
            <a:spAutoFit/>
          </a:bodyPr>
          <a:lstStyle/>
          <a:p>
            <a:r>
              <a:rPr lang="en-IN" sz="1800" b="1">
                <a:solidFill>
                  <a:srgbClr val="008000"/>
                </a:solidFill>
                <a:latin typeface=""/>
              </a:rPr>
              <a:t>import </a:t>
            </a:r>
            <a:r>
              <a:rPr lang="en-IN" sz="1800" b="1" err="1">
                <a:solidFill>
                  <a:srgbClr val="0000FF"/>
                </a:solidFill>
                <a:latin typeface=""/>
              </a:rPr>
              <a:t>tkinter</a:t>
            </a:r>
            <a:r>
              <a:rPr lang="en-IN" sz="1800" b="1">
                <a:solidFill>
                  <a:srgbClr val="0000FF"/>
                </a:solidFill>
                <a:latin typeface=""/>
              </a:rPr>
              <a:t> </a:t>
            </a:r>
            <a:r>
              <a:rPr lang="en-IN" sz="1800" b="1">
                <a:solidFill>
                  <a:srgbClr val="008000"/>
                </a:solidFill>
                <a:latin typeface=""/>
              </a:rPr>
              <a:t>as </a:t>
            </a:r>
            <a:r>
              <a:rPr lang="en-IN" sz="1800" b="1" err="1">
                <a:solidFill>
                  <a:srgbClr val="0000FF"/>
                </a:solidFill>
                <a:latin typeface=""/>
              </a:rPr>
              <a:t>tk</a:t>
            </a:r>
            <a:endParaRPr lang="en-IN" sz="1800" b="1">
              <a:solidFill>
                <a:srgbClr val="0000FF"/>
              </a:solidFill>
              <a:latin typeface=""/>
            </a:endParaRPr>
          </a:p>
          <a:p>
            <a:r>
              <a:rPr lang="en-IN" sz="1800" b="1">
                <a:solidFill>
                  <a:srgbClr val="008000"/>
                </a:solidFill>
                <a:latin typeface=""/>
              </a:rPr>
              <a:t>from </a:t>
            </a:r>
            <a:r>
              <a:rPr lang="en-IN" sz="1800" b="1" err="1">
                <a:solidFill>
                  <a:srgbClr val="0000FF"/>
                </a:solidFill>
                <a:latin typeface=""/>
              </a:rPr>
              <a:t>tkinter</a:t>
            </a:r>
            <a:r>
              <a:rPr lang="en-IN" sz="1800" b="1">
                <a:solidFill>
                  <a:srgbClr val="0000FF"/>
                </a:solidFill>
                <a:latin typeface=""/>
              </a:rPr>
              <a:t> </a:t>
            </a:r>
            <a:r>
              <a:rPr lang="en-IN" sz="1800" b="1">
                <a:solidFill>
                  <a:srgbClr val="008000"/>
                </a:solidFill>
                <a:latin typeface=""/>
              </a:rPr>
              <a:t>import </a:t>
            </a:r>
            <a:r>
              <a:rPr lang="en-IN" sz="1800" b="1" err="1">
                <a:solidFill>
                  <a:srgbClr val="008000"/>
                </a:solidFill>
                <a:latin typeface=""/>
              </a:rPr>
              <a:t>ttk</a:t>
            </a:r>
            <a:endParaRPr lang="en-IN" sz="1800" b="1">
              <a:solidFill>
                <a:srgbClr val="008000"/>
              </a:solidFill>
              <a:latin typeface=""/>
            </a:endParaRPr>
          </a:p>
          <a:p>
            <a:r>
              <a:rPr lang="en-IN" sz="1800" b="1">
                <a:solidFill>
                  <a:srgbClr val="008000"/>
                </a:solidFill>
                <a:latin typeface=""/>
              </a:rPr>
              <a:t>class </a:t>
            </a:r>
            <a:r>
              <a:rPr lang="en-IN" sz="1800" b="1">
                <a:solidFill>
                  <a:srgbClr val="0000FF"/>
                </a:solidFill>
                <a:latin typeface=""/>
              </a:rPr>
              <a:t>App(</a:t>
            </a:r>
            <a:r>
              <a:rPr lang="en-IN" sz="1800" b="1" err="1">
                <a:solidFill>
                  <a:srgbClr val="0000FF"/>
                </a:solidFill>
                <a:latin typeface=""/>
              </a:rPr>
              <a:t>tk</a:t>
            </a:r>
            <a:r>
              <a:rPr lang="en-IN" sz="1800" b="1" err="1">
                <a:solidFill>
                  <a:srgbClr val="666666"/>
                </a:solidFill>
                <a:latin typeface=""/>
              </a:rPr>
              <a:t>.Tk</a:t>
            </a:r>
            <a:r>
              <a:rPr lang="en-IN" sz="1800" b="1">
                <a:solidFill>
                  <a:srgbClr val="666666"/>
                </a:solidFill>
                <a:latin typeface=""/>
              </a:rPr>
              <a:t>):</a:t>
            </a:r>
          </a:p>
          <a:p>
            <a:r>
              <a:rPr lang="en-IN" sz="1800">
                <a:latin typeface=""/>
              </a:rPr>
              <a:t>    </a:t>
            </a:r>
            <a:r>
              <a:rPr lang="en-IN" sz="1800" b="1">
                <a:solidFill>
                  <a:srgbClr val="008000"/>
                </a:solidFill>
                <a:latin typeface=""/>
              </a:rPr>
              <a:t>def </a:t>
            </a:r>
            <a:r>
              <a:rPr lang="en-IN" sz="1800" b="1">
                <a:solidFill>
                  <a:srgbClr val="0000FF"/>
                </a:solidFill>
                <a:latin typeface=""/>
              </a:rPr>
              <a:t>__</a:t>
            </a:r>
            <a:r>
              <a:rPr lang="en-IN" sz="1800" b="1" err="1">
                <a:solidFill>
                  <a:srgbClr val="0000FF"/>
                </a:solidFill>
                <a:latin typeface=""/>
              </a:rPr>
              <a:t>init</a:t>
            </a:r>
            <a:r>
              <a:rPr lang="en-IN" sz="1800" b="1">
                <a:solidFill>
                  <a:srgbClr val="0000FF"/>
                </a:solidFill>
                <a:latin typeface=""/>
              </a:rPr>
              <a:t>__(</a:t>
            </a:r>
            <a:r>
              <a:rPr lang="en-IN" sz="1800" b="1">
                <a:solidFill>
                  <a:srgbClr val="008000"/>
                </a:solidFill>
                <a:latin typeface=""/>
              </a:rPr>
              <a:t>self):</a:t>
            </a:r>
          </a:p>
          <a:p>
            <a:r>
              <a:rPr lang="en-IN" sz="1800">
                <a:latin typeface=""/>
              </a:rPr>
              <a:t>        </a:t>
            </a:r>
            <a:r>
              <a:rPr lang="en-IN" sz="1800">
                <a:solidFill>
                  <a:srgbClr val="008000"/>
                </a:solidFill>
                <a:latin typeface=""/>
              </a:rPr>
              <a:t>super()</a:t>
            </a:r>
            <a:r>
              <a:rPr lang="en-IN" sz="1800">
                <a:solidFill>
                  <a:srgbClr val="666666"/>
                </a:solidFill>
                <a:latin typeface=""/>
              </a:rPr>
              <a:t>.__</a:t>
            </a:r>
            <a:r>
              <a:rPr lang="en-IN" sz="1800" err="1">
                <a:solidFill>
                  <a:srgbClr val="666666"/>
                </a:solidFill>
                <a:latin typeface=""/>
              </a:rPr>
              <a:t>init</a:t>
            </a:r>
            <a:r>
              <a:rPr lang="en-IN" sz="1800">
                <a:solidFill>
                  <a:srgbClr val="666666"/>
                </a:solidFill>
                <a:latin typeface=""/>
              </a:rPr>
              <a:t>__()</a:t>
            </a:r>
          </a:p>
          <a:p>
            <a:endParaRPr lang="en-IN" sz="1800">
              <a:latin typeface=""/>
            </a:endParaRPr>
          </a:p>
          <a:p>
            <a:r>
              <a:rPr lang="en-IN" sz="1800">
                <a:latin typeface=""/>
              </a:rPr>
              <a:t>        </a:t>
            </a:r>
            <a:r>
              <a:rPr lang="en-IN" sz="1800" err="1">
                <a:solidFill>
                  <a:srgbClr val="008000"/>
                </a:solidFill>
                <a:latin typeface=""/>
              </a:rPr>
              <a:t>self</a:t>
            </a:r>
            <a:r>
              <a:rPr lang="en-IN" sz="1800" err="1">
                <a:solidFill>
                  <a:srgbClr val="666666"/>
                </a:solidFill>
                <a:latin typeface=""/>
              </a:rPr>
              <a:t>.geometry</a:t>
            </a:r>
            <a:r>
              <a:rPr lang="en-IN" sz="1800">
                <a:solidFill>
                  <a:srgbClr val="666666"/>
                </a:solidFill>
                <a:latin typeface=""/>
              </a:rPr>
              <a:t>(</a:t>
            </a:r>
            <a:r>
              <a:rPr lang="en-IN" sz="1800">
                <a:solidFill>
                  <a:srgbClr val="BA2121"/>
                </a:solidFill>
                <a:latin typeface=""/>
              </a:rPr>
              <a:t>"240x100")</a:t>
            </a:r>
          </a:p>
          <a:p>
            <a:r>
              <a:rPr lang="en-IN" sz="1800">
                <a:latin typeface=""/>
              </a:rPr>
              <a:t>        </a:t>
            </a:r>
            <a:r>
              <a:rPr lang="en-IN" sz="1800" err="1">
                <a:solidFill>
                  <a:srgbClr val="008000"/>
                </a:solidFill>
                <a:latin typeface=""/>
              </a:rPr>
              <a:t>self</a:t>
            </a:r>
            <a:r>
              <a:rPr lang="en-IN" sz="1800" err="1">
                <a:solidFill>
                  <a:srgbClr val="666666"/>
                </a:solidFill>
                <a:latin typeface=""/>
              </a:rPr>
              <a:t>.title</a:t>
            </a:r>
            <a:r>
              <a:rPr lang="en-IN" sz="1800">
                <a:solidFill>
                  <a:srgbClr val="666666"/>
                </a:solidFill>
                <a:latin typeface=""/>
              </a:rPr>
              <a:t>(</a:t>
            </a:r>
            <a:r>
              <a:rPr lang="en-IN" sz="1800">
                <a:solidFill>
                  <a:srgbClr val="BA2121"/>
                </a:solidFill>
                <a:latin typeface=""/>
              </a:rPr>
              <a:t>'Login')</a:t>
            </a:r>
          </a:p>
          <a:p>
            <a:r>
              <a:rPr lang="en-US" sz="1800">
                <a:latin typeface=""/>
              </a:rPr>
              <a:t>        </a:t>
            </a:r>
            <a:r>
              <a:rPr lang="en-US" sz="1800" err="1">
                <a:solidFill>
                  <a:srgbClr val="008000"/>
                </a:solidFill>
                <a:latin typeface=""/>
              </a:rPr>
              <a:t>self</a:t>
            </a:r>
            <a:r>
              <a:rPr lang="en-US" sz="1800" err="1">
                <a:solidFill>
                  <a:srgbClr val="666666"/>
                </a:solidFill>
                <a:latin typeface=""/>
              </a:rPr>
              <a:t>.resizable</a:t>
            </a:r>
            <a:r>
              <a:rPr lang="en-US" sz="1800">
                <a:solidFill>
                  <a:srgbClr val="666666"/>
                </a:solidFill>
                <a:latin typeface=""/>
              </a:rPr>
              <a:t>(0, 0) </a:t>
            </a:r>
            <a:r>
              <a:rPr lang="en-US" sz="1800" i="1">
                <a:solidFill>
                  <a:srgbClr val="408080"/>
                </a:solidFill>
                <a:latin typeface=""/>
              </a:rPr>
              <a:t># not resizable</a:t>
            </a:r>
          </a:p>
          <a:p>
            <a:endParaRPr lang="en-IN" sz="1800">
              <a:latin typeface=""/>
            </a:endParaRPr>
          </a:p>
          <a:p>
            <a:r>
              <a:rPr lang="en-IN" sz="1800">
                <a:latin typeface=""/>
              </a:rPr>
              <a:t>        </a:t>
            </a:r>
            <a:r>
              <a:rPr lang="en-IN" sz="1800" i="1">
                <a:solidFill>
                  <a:srgbClr val="408080"/>
                </a:solidFill>
                <a:latin typeface=""/>
              </a:rPr>
              <a:t># configure the grid column 1 is 3times wide of col 1 </a:t>
            </a:r>
          </a:p>
          <a:p>
            <a:r>
              <a:rPr lang="en-US" sz="1800">
                <a:latin typeface=""/>
              </a:rPr>
              <a:t>        </a:t>
            </a:r>
            <a:r>
              <a:rPr lang="en-US" sz="1800" err="1">
                <a:solidFill>
                  <a:srgbClr val="008000"/>
                </a:solidFill>
                <a:latin typeface=""/>
              </a:rPr>
              <a:t>self</a:t>
            </a:r>
            <a:r>
              <a:rPr lang="en-US" sz="1800" err="1">
                <a:solidFill>
                  <a:srgbClr val="666666"/>
                </a:solidFill>
                <a:latin typeface=""/>
              </a:rPr>
              <a:t>.columnconfigure</a:t>
            </a:r>
            <a:r>
              <a:rPr lang="en-US" sz="1800">
                <a:solidFill>
                  <a:srgbClr val="666666"/>
                </a:solidFill>
                <a:latin typeface=""/>
              </a:rPr>
              <a:t>(0, weight=1)</a:t>
            </a:r>
          </a:p>
          <a:p>
            <a:r>
              <a:rPr lang="en-US" sz="1800">
                <a:latin typeface=""/>
              </a:rPr>
              <a:t>        </a:t>
            </a:r>
            <a:r>
              <a:rPr lang="en-US" sz="1800" err="1">
                <a:solidFill>
                  <a:srgbClr val="008000"/>
                </a:solidFill>
                <a:latin typeface=""/>
              </a:rPr>
              <a:t>self</a:t>
            </a:r>
            <a:r>
              <a:rPr lang="en-US" sz="1800" err="1">
                <a:solidFill>
                  <a:srgbClr val="666666"/>
                </a:solidFill>
                <a:latin typeface=""/>
              </a:rPr>
              <a:t>.columnconfigure</a:t>
            </a:r>
            <a:r>
              <a:rPr lang="en-US" sz="1800">
                <a:solidFill>
                  <a:srgbClr val="666666"/>
                </a:solidFill>
                <a:latin typeface=""/>
              </a:rPr>
              <a:t>(1, weight=3)</a:t>
            </a:r>
          </a:p>
          <a:p>
            <a:endParaRPr lang="en-IN" sz="1800">
              <a:latin typeface=""/>
            </a:endParaRPr>
          </a:p>
          <a:p>
            <a:r>
              <a:rPr lang="en-IN" sz="1800">
                <a:latin typeface=""/>
              </a:rPr>
              <a:t>        </a:t>
            </a:r>
            <a:r>
              <a:rPr lang="en-IN" sz="1800" err="1">
                <a:solidFill>
                  <a:srgbClr val="008000"/>
                </a:solidFill>
                <a:latin typeface=""/>
              </a:rPr>
              <a:t>self</a:t>
            </a:r>
            <a:r>
              <a:rPr lang="en-IN" sz="1800" err="1">
                <a:solidFill>
                  <a:srgbClr val="666666"/>
                </a:solidFill>
                <a:latin typeface=""/>
              </a:rPr>
              <a:t>.create_widgets</a:t>
            </a:r>
            <a:r>
              <a:rPr lang="en-IN" sz="1800">
                <a:solidFill>
                  <a:srgbClr val="666666"/>
                </a:solidFill>
                <a:latin typeface=""/>
              </a:rPr>
              <a:t>()</a:t>
            </a:r>
          </a:p>
        </p:txBody>
      </p:sp>
    </p:spTree>
    <p:extLst>
      <p:ext uri="{BB962C8B-B14F-4D97-AF65-F5344CB8AC3E}">
        <p14:creationId xmlns:p14="http://schemas.microsoft.com/office/powerpoint/2010/main" val="268826240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229F4B0-EAEF-BB69-CEBB-65E9317D2589}"/>
              </a:ext>
            </a:extLst>
          </p:cNvPr>
          <p:cNvSpPr txBox="1"/>
          <p:nvPr/>
        </p:nvSpPr>
        <p:spPr>
          <a:xfrm>
            <a:off x="2286000" y="-59275"/>
            <a:ext cx="4572000" cy="5262979"/>
          </a:xfrm>
          <a:prstGeom prst="rect">
            <a:avLst/>
          </a:prstGeom>
          <a:noFill/>
        </p:spPr>
        <p:txBody>
          <a:bodyPr wrap="square">
            <a:spAutoFit/>
          </a:bodyPr>
          <a:lstStyle/>
          <a:p>
            <a:r>
              <a:rPr lang="en-IN" b="1">
                <a:solidFill>
                  <a:srgbClr val="008000"/>
                </a:solidFill>
                <a:latin typeface=""/>
              </a:rPr>
              <a:t>def </a:t>
            </a:r>
            <a:r>
              <a:rPr lang="en-IN" b="1" err="1">
                <a:solidFill>
                  <a:srgbClr val="0000FF"/>
                </a:solidFill>
                <a:latin typeface=""/>
              </a:rPr>
              <a:t>create_widgets</a:t>
            </a:r>
            <a:r>
              <a:rPr lang="en-IN" b="1">
                <a:solidFill>
                  <a:srgbClr val="0000FF"/>
                </a:solidFill>
                <a:latin typeface=""/>
              </a:rPr>
              <a:t>(</a:t>
            </a:r>
            <a:r>
              <a:rPr lang="en-IN" b="1">
                <a:solidFill>
                  <a:srgbClr val="008000"/>
                </a:solidFill>
                <a:latin typeface=""/>
              </a:rPr>
              <a:t>self):</a:t>
            </a:r>
          </a:p>
          <a:p>
            <a:r>
              <a:rPr lang="en-IN">
                <a:latin typeface=""/>
              </a:rPr>
              <a:t>        </a:t>
            </a:r>
            <a:r>
              <a:rPr lang="en-IN" i="1">
                <a:solidFill>
                  <a:srgbClr val="408080"/>
                </a:solidFill>
                <a:latin typeface=""/>
              </a:rPr>
              <a:t># username</a:t>
            </a:r>
          </a:p>
          <a:p>
            <a:r>
              <a:rPr lang="en-US">
                <a:latin typeface=""/>
              </a:rPr>
              <a:t>        </a:t>
            </a:r>
            <a:r>
              <a:rPr lang="en-US" err="1">
                <a:latin typeface=""/>
              </a:rPr>
              <a:t>username_label</a:t>
            </a:r>
            <a:r>
              <a:rPr lang="en-US">
                <a:latin typeface=""/>
              </a:rPr>
              <a:t> </a:t>
            </a:r>
            <a:r>
              <a:rPr lang="en-US">
                <a:solidFill>
                  <a:srgbClr val="666666"/>
                </a:solidFill>
                <a:latin typeface=""/>
              </a:rPr>
              <a:t>= </a:t>
            </a:r>
            <a:r>
              <a:rPr lang="en-US" err="1">
                <a:solidFill>
                  <a:srgbClr val="666666"/>
                </a:solidFill>
                <a:latin typeface=""/>
              </a:rPr>
              <a:t>ttk.Label</a:t>
            </a:r>
            <a:r>
              <a:rPr lang="en-US">
                <a:solidFill>
                  <a:srgbClr val="666666"/>
                </a:solidFill>
                <a:latin typeface=""/>
              </a:rPr>
              <a:t>(</a:t>
            </a:r>
            <a:r>
              <a:rPr lang="en-US">
                <a:solidFill>
                  <a:srgbClr val="008000"/>
                </a:solidFill>
                <a:latin typeface=""/>
              </a:rPr>
              <a:t>self, text</a:t>
            </a:r>
            <a:r>
              <a:rPr lang="en-US">
                <a:solidFill>
                  <a:srgbClr val="666666"/>
                </a:solidFill>
                <a:latin typeface=""/>
              </a:rPr>
              <a:t>=</a:t>
            </a:r>
            <a:r>
              <a:rPr lang="en-US">
                <a:solidFill>
                  <a:srgbClr val="BA2121"/>
                </a:solidFill>
                <a:latin typeface=""/>
              </a:rPr>
              <a:t>"Username:")</a:t>
            </a:r>
          </a:p>
          <a:p>
            <a:r>
              <a:rPr lang="en-IN">
                <a:latin typeface=""/>
              </a:rPr>
              <a:t>        </a:t>
            </a:r>
            <a:r>
              <a:rPr lang="en-IN" err="1">
                <a:latin typeface=""/>
              </a:rPr>
              <a:t>username_label</a:t>
            </a:r>
            <a:r>
              <a:rPr lang="en-IN" err="1">
                <a:solidFill>
                  <a:srgbClr val="666666"/>
                </a:solidFill>
                <a:latin typeface=""/>
              </a:rPr>
              <a:t>.grid</a:t>
            </a:r>
            <a:r>
              <a:rPr lang="en-IN">
                <a:solidFill>
                  <a:srgbClr val="666666"/>
                </a:solidFill>
                <a:latin typeface=""/>
              </a:rPr>
              <a:t>(column=0, row=0, sticky=</a:t>
            </a:r>
            <a:r>
              <a:rPr lang="en-IN" err="1">
                <a:solidFill>
                  <a:srgbClr val="666666"/>
                </a:solidFill>
                <a:latin typeface=""/>
              </a:rPr>
              <a:t>tk.W</a:t>
            </a:r>
            <a:r>
              <a:rPr lang="en-IN">
                <a:solidFill>
                  <a:srgbClr val="666666"/>
                </a:solidFill>
                <a:latin typeface=""/>
              </a:rPr>
              <a:t>, </a:t>
            </a:r>
            <a:r>
              <a:rPr lang="en-IN" err="1">
                <a:solidFill>
                  <a:srgbClr val="666666"/>
                </a:solidFill>
                <a:latin typeface=""/>
              </a:rPr>
              <a:t>padx</a:t>
            </a:r>
            <a:r>
              <a:rPr lang="en-IN">
                <a:solidFill>
                  <a:srgbClr val="666666"/>
                </a:solidFill>
                <a:latin typeface=""/>
              </a:rPr>
              <a:t>=5, </a:t>
            </a:r>
            <a:r>
              <a:rPr lang="en-IN" err="1">
                <a:solidFill>
                  <a:srgbClr val="666666"/>
                </a:solidFill>
                <a:latin typeface=""/>
              </a:rPr>
              <a:t>pady</a:t>
            </a:r>
            <a:r>
              <a:rPr lang="en-IN">
                <a:solidFill>
                  <a:srgbClr val="666666"/>
                </a:solidFill>
                <a:latin typeface=""/>
              </a:rPr>
              <a:t>=5)</a:t>
            </a:r>
          </a:p>
          <a:p>
            <a:endParaRPr lang="en-IN">
              <a:latin typeface=""/>
            </a:endParaRPr>
          </a:p>
          <a:p>
            <a:r>
              <a:rPr lang="en-US">
                <a:latin typeface=""/>
              </a:rPr>
              <a:t>        </a:t>
            </a:r>
            <a:r>
              <a:rPr lang="en-US" err="1">
                <a:latin typeface=""/>
              </a:rPr>
              <a:t>username_entry</a:t>
            </a:r>
            <a:r>
              <a:rPr lang="en-US">
                <a:latin typeface=""/>
              </a:rPr>
              <a:t> </a:t>
            </a:r>
            <a:r>
              <a:rPr lang="en-US">
                <a:solidFill>
                  <a:srgbClr val="666666"/>
                </a:solidFill>
                <a:latin typeface=""/>
              </a:rPr>
              <a:t>= </a:t>
            </a:r>
            <a:r>
              <a:rPr lang="en-US" err="1">
                <a:solidFill>
                  <a:srgbClr val="666666"/>
                </a:solidFill>
                <a:latin typeface=""/>
              </a:rPr>
              <a:t>ttk.Entry</a:t>
            </a:r>
            <a:r>
              <a:rPr lang="en-US">
                <a:solidFill>
                  <a:srgbClr val="666666"/>
                </a:solidFill>
                <a:latin typeface=""/>
              </a:rPr>
              <a:t>(</a:t>
            </a:r>
            <a:r>
              <a:rPr lang="en-US">
                <a:solidFill>
                  <a:srgbClr val="008000"/>
                </a:solidFill>
                <a:latin typeface=""/>
              </a:rPr>
              <a:t>self)</a:t>
            </a:r>
          </a:p>
          <a:p>
            <a:r>
              <a:rPr lang="en-IN">
                <a:latin typeface=""/>
              </a:rPr>
              <a:t>        </a:t>
            </a:r>
            <a:r>
              <a:rPr lang="en-IN" err="1">
                <a:latin typeface=""/>
              </a:rPr>
              <a:t>username_entry</a:t>
            </a:r>
            <a:r>
              <a:rPr lang="en-IN" err="1">
                <a:solidFill>
                  <a:srgbClr val="666666"/>
                </a:solidFill>
                <a:latin typeface=""/>
              </a:rPr>
              <a:t>.grid</a:t>
            </a:r>
            <a:r>
              <a:rPr lang="en-IN">
                <a:solidFill>
                  <a:srgbClr val="666666"/>
                </a:solidFill>
                <a:latin typeface=""/>
              </a:rPr>
              <a:t>(column=1, row=0, sticky=</a:t>
            </a:r>
            <a:r>
              <a:rPr lang="en-IN" err="1">
                <a:solidFill>
                  <a:srgbClr val="666666"/>
                </a:solidFill>
                <a:latin typeface=""/>
              </a:rPr>
              <a:t>tk.E</a:t>
            </a:r>
            <a:r>
              <a:rPr lang="en-IN">
                <a:solidFill>
                  <a:srgbClr val="666666"/>
                </a:solidFill>
                <a:latin typeface=""/>
              </a:rPr>
              <a:t>, </a:t>
            </a:r>
            <a:r>
              <a:rPr lang="en-IN" err="1">
                <a:solidFill>
                  <a:srgbClr val="666666"/>
                </a:solidFill>
                <a:latin typeface=""/>
              </a:rPr>
              <a:t>padx</a:t>
            </a:r>
            <a:r>
              <a:rPr lang="en-IN">
                <a:solidFill>
                  <a:srgbClr val="666666"/>
                </a:solidFill>
                <a:latin typeface=""/>
              </a:rPr>
              <a:t>=5, </a:t>
            </a:r>
            <a:r>
              <a:rPr lang="en-IN" err="1">
                <a:solidFill>
                  <a:srgbClr val="666666"/>
                </a:solidFill>
                <a:latin typeface=""/>
              </a:rPr>
              <a:t>pady</a:t>
            </a:r>
            <a:r>
              <a:rPr lang="en-IN">
                <a:solidFill>
                  <a:srgbClr val="666666"/>
                </a:solidFill>
                <a:latin typeface=""/>
              </a:rPr>
              <a:t>=5)</a:t>
            </a:r>
          </a:p>
          <a:p>
            <a:endParaRPr lang="en-IN">
              <a:latin typeface=""/>
            </a:endParaRPr>
          </a:p>
          <a:p>
            <a:r>
              <a:rPr lang="en-IN">
                <a:latin typeface=""/>
              </a:rPr>
              <a:t>        </a:t>
            </a:r>
            <a:r>
              <a:rPr lang="en-IN" i="1">
                <a:solidFill>
                  <a:srgbClr val="408080"/>
                </a:solidFill>
                <a:latin typeface=""/>
              </a:rPr>
              <a:t># password</a:t>
            </a:r>
          </a:p>
          <a:p>
            <a:r>
              <a:rPr lang="en-IN">
                <a:latin typeface=""/>
              </a:rPr>
              <a:t>        </a:t>
            </a:r>
            <a:r>
              <a:rPr lang="en-IN" err="1">
                <a:latin typeface=""/>
              </a:rPr>
              <a:t>password_label</a:t>
            </a:r>
            <a:r>
              <a:rPr lang="en-IN">
                <a:latin typeface=""/>
              </a:rPr>
              <a:t> </a:t>
            </a:r>
            <a:r>
              <a:rPr lang="en-IN">
                <a:solidFill>
                  <a:srgbClr val="666666"/>
                </a:solidFill>
                <a:latin typeface=""/>
              </a:rPr>
              <a:t>= </a:t>
            </a:r>
            <a:r>
              <a:rPr lang="en-IN" err="1">
                <a:solidFill>
                  <a:srgbClr val="666666"/>
                </a:solidFill>
                <a:latin typeface=""/>
              </a:rPr>
              <a:t>ttk.Label</a:t>
            </a:r>
            <a:r>
              <a:rPr lang="en-IN">
                <a:solidFill>
                  <a:srgbClr val="666666"/>
                </a:solidFill>
                <a:latin typeface=""/>
              </a:rPr>
              <a:t>(</a:t>
            </a:r>
            <a:r>
              <a:rPr lang="en-IN">
                <a:solidFill>
                  <a:srgbClr val="008000"/>
                </a:solidFill>
                <a:latin typeface=""/>
              </a:rPr>
              <a:t>self, text</a:t>
            </a:r>
            <a:r>
              <a:rPr lang="en-IN">
                <a:solidFill>
                  <a:srgbClr val="666666"/>
                </a:solidFill>
                <a:latin typeface=""/>
              </a:rPr>
              <a:t>=</a:t>
            </a:r>
            <a:r>
              <a:rPr lang="en-IN">
                <a:solidFill>
                  <a:srgbClr val="BA2121"/>
                </a:solidFill>
                <a:latin typeface=""/>
              </a:rPr>
              <a:t>"Password:")</a:t>
            </a:r>
          </a:p>
          <a:p>
            <a:r>
              <a:rPr lang="en-IN">
                <a:latin typeface=""/>
              </a:rPr>
              <a:t>        </a:t>
            </a:r>
            <a:r>
              <a:rPr lang="en-IN" err="1">
                <a:latin typeface=""/>
              </a:rPr>
              <a:t>password_label</a:t>
            </a:r>
            <a:r>
              <a:rPr lang="en-IN" err="1">
                <a:solidFill>
                  <a:srgbClr val="666666"/>
                </a:solidFill>
                <a:latin typeface=""/>
              </a:rPr>
              <a:t>.grid</a:t>
            </a:r>
            <a:r>
              <a:rPr lang="en-IN">
                <a:solidFill>
                  <a:srgbClr val="666666"/>
                </a:solidFill>
                <a:latin typeface=""/>
              </a:rPr>
              <a:t>(column=0, row=1, sticky=</a:t>
            </a:r>
            <a:r>
              <a:rPr lang="en-IN" err="1">
                <a:solidFill>
                  <a:srgbClr val="666666"/>
                </a:solidFill>
                <a:latin typeface=""/>
              </a:rPr>
              <a:t>tk.W</a:t>
            </a:r>
            <a:r>
              <a:rPr lang="en-IN">
                <a:solidFill>
                  <a:srgbClr val="666666"/>
                </a:solidFill>
                <a:latin typeface=""/>
              </a:rPr>
              <a:t>, </a:t>
            </a:r>
            <a:r>
              <a:rPr lang="en-IN" err="1">
                <a:solidFill>
                  <a:srgbClr val="666666"/>
                </a:solidFill>
                <a:latin typeface=""/>
              </a:rPr>
              <a:t>padx</a:t>
            </a:r>
            <a:r>
              <a:rPr lang="en-IN">
                <a:solidFill>
                  <a:srgbClr val="666666"/>
                </a:solidFill>
                <a:latin typeface=""/>
              </a:rPr>
              <a:t>=5, </a:t>
            </a:r>
            <a:r>
              <a:rPr lang="en-IN" err="1">
                <a:solidFill>
                  <a:srgbClr val="666666"/>
                </a:solidFill>
                <a:latin typeface=""/>
              </a:rPr>
              <a:t>pady</a:t>
            </a:r>
            <a:r>
              <a:rPr lang="en-IN">
                <a:solidFill>
                  <a:srgbClr val="666666"/>
                </a:solidFill>
                <a:latin typeface=""/>
              </a:rPr>
              <a:t>=5)</a:t>
            </a:r>
          </a:p>
          <a:p>
            <a:endParaRPr lang="en-IN">
              <a:latin typeface=""/>
            </a:endParaRPr>
          </a:p>
          <a:p>
            <a:r>
              <a:rPr lang="en-US">
                <a:latin typeface=""/>
              </a:rPr>
              <a:t>        </a:t>
            </a:r>
            <a:r>
              <a:rPr lang="en-US" err="1">
                <a:latin typeface=""/>
              </a:rPr>
              <a:t>password_entry</a:t>
            </a:r>
            <a:r>
              <a:rPr lang="en-US">
                <a:latin typeface=""/>
              </a:rPr>
              <a:t> </a:t>
            </a:r>
            <a:r>
              <a:rPr lang="en-US">
                <a:solidFill>
                  <a:srgbClr val="666666"/>
                </a:solidFill>
                <a:latin typeface=""/>
              </a:rPr>
              <a:t>= </a:t>
            </a:r>
            <a:r>
              <a:rPr lang="en-US" err="1">
                <a:solidFill>
                  <a:srgbClr val="666666"/>
                </a:solidFill>
                <a:latin typeface=""/>
              </a:rPr>
              <a:t>ttk.Entry</a:t>
            </a:r>
            <a:r>
              <a:rPr lang="en-US">
                <a:solidFill>
                  <a:srgbClr val="666666"/>
                </a:solidFill>
                <a:latin typeface=""/>
              </a:rPr>
              <a:t>(</a:t>
            </a:r>
            <a:r>
              <a:rPr lang="en-US">
                <a:solidFill>
                  <a:srgbClr val="008000"/>
                </a:solidFill>
                <a:latin typeface=""/>
              </a:rPr>
              <a:t>self,  show</a:t>
            </a:r>
            <a:r>
              <a:rPr lang="en-US">
                <a:solidFill>
                  <a:srgbClr val="666666"/>
                </a:solidFill>
                <a:latin typeface=""/>
              </a:rPr>
              <a:t>=</a:t>
            </a:r>
            <a:r>
              <a:rPr lang="en-US">
                <a:solidFill>
                  <a:srgbClr val="BA2121"/>
                </a:solidFill>
                <a:latin typeface=""/>
              </a:rPr>
              <a:t>"*")</a:t>
            </a:r>
          </a:p>
          <a:p>
            <a:r>
              <a:rPr lang="en-IN">
                <a:latin typeface=""/>
              </a:rPr>
              <a:t>        </a:t>
            </a:r>
            <a:r>
              <a:rPr lang="en-IN" err="1">
                <a:latin typeface=""/>
              </a:rPr>
              <a:t>password_entry</a:t>
            </a:r>
            <a:r>
              <a:rPr lang="en-IN" err="1">
                <a:solidFill>
                  <a:srgbClr val="666666"/>
                </a:solidFill>
                <a:latin typeface=""/>
              </a:rPr>
              <a:t>.grid</a:t>
            </a:r>
            <a:r>
              <a:rPr lang="en-IN">
                <a:solidFill>
                  <a:srgbClr val="666666"/>
                </a:solidFill>
                <a:latin typeface=""/>
              </a:rPr>
              <a:t>(column=1, row=1, sticky=</a:t>
            </a:r>
            <a:r>
              <a:rPr lang="en-IN" err="1">
                <a:solidFill>
                  <a:srgbClr val="666666"/>
                </a:solidFill>
                <a:latin typeface=""/>
              </a:rPr>
              <a:t>tk.E</a:t>
            </a:r>
            <a:r>
              <a:rPr lang="en-IN">
                <a:solidFill>
                  <a:srgbClr val="666666"/>
                </a:solidFill>
                <a:latin typeface=""/>
              </a:rPr>
              <a:t>, </a:t>
            </a:r>
            <a:r>
              <a:rPr lang="en-IN" err="1">
                <a:solidFill>
                  <a:srgbClr val="666666"/>
                </a:solidFill>
                <a:latin typeface=""/>
              </a:rPr>
              <a:t>padx</a:t>
            </a:r>
            <a:r>
              <a:rPr lang="en-IN">
                <a:solidFill>
                  <a:srgbClr val="666666"/>
                </a:solidFill>
                <a:latin typeface=""/>
              </a:rPr>
              <a:t>=5, </a:t>
            </a:r>
            <a:r>
              <a:rPr lang="en-IN" err="1">
                <a:solidFill>
                  <a:srgbClr val="666666"/>
                </a:solidFill>
                <a:latin typeface=""/>
              </a:rPr>
              <a:t>pady</a:t>
            </a:r>
            <a:r>
              <a:rPr lang="en-IN">
                <a:solidFill>
                  <a:srgbClr val="666666"/>
                </a:solidFill>
                <a:latin typeface=""/>
              </a:rPr>
              <a:t>=5)</a:t>
            </a:r>
          </a:p>
          <a:p>
            <a:endParaRPr lang="en-IN">
              <a:latin typeface=""/>
            </a:endParaRPr>
          </a:p>
          <a:p>
            <a:r>
              <a:rPr lang="en-IN">
                <a:latin typeface=""/>
              </a:rPr>
              <a:t>        </a:t>
            </a:r>
            <a:r>
              <a:rPr lang="en-IN" i="1">
                <a:solidFill>
                  <a:srgbClr val="408080"/>
                </a:solidFill>
                <a:latin typeface=""/>
              </a:rPr>
              <a:t># login button</a:t>
            </a:r>
          </a:p>
          <a:p>
            <a:r>
              <a:rPr lang="en-US">
                <a:latin typeface=""/>
              </a:rPr>
              <a:t>        </a:t>
            </a:r>
            <a:r>
              <a:rPr lang="en-US" err="1">
                <a:latin typeface=""/>
              </a:rPr>
              <a:t>login_button</a:t>
            </a:r>
            <a:r>
              <a:rPr lang="en-US">
                <a:latin typeface=""/>
              </a:rPr>
              <a:t> </a:t>
            </a:r>
            <a:r>
              <a:rPr lang="en-US">
                <a:solidFill>
                  <a:srgbClr val="666666"/>
                </a:solidFill>
                <a:latin typeface=""/>
              </a:rPr>
              <a:t>= </a:t>
            </a:r>
            <a:r>
              <a:rPr lang="en-US" err="1">
                <a:solidFill>
                  <a:srgbClr val="666666"/>
                </a:solidFill>
                <a:latin typeface=""/>
              </a:rPr>
              <a:t>ttk.Button</a:t>
            </a:r>
            <a:r>
              <a:rPr lang="en-US">
                <a:solidFill>
                  <a:srgbClr val="666666"/>
                </a:solidFill>
                <a:latin typeface=""/>
              </a:rPr>
              <a:t>(</a:t>
            </a:r>
            <a:r>
              <a:rPr lang="en-US">
                <a:solidFill>
                  <a:srgbClr val="008000"/>
                </a:solidFill>
                <a:latin typeface=""/>
              </a:rPr>
              <a:t>self, text</a:t>
            </a:r>
            <a:r>
              <a:rPr lang="en-US">
                <a:solidFill>
                  <a:srgbClr val="666666"/>
                </a:solidFill>
                <a:latin typeface=""/>
              </a:rPr>
              <a:t>=</a:t>
            </a:r>
            <a:r>
              <a:rPr lang="en-US">
                <a:solidFill>
                  <a:srgbClr val="BA2121"/>
                </a:solidFill>
                <a:latin typeface=""/>
              </a:rPr>
              <a:t>"Login")</a:t>
            </a:r>
          </a:p>
          <a:p>
            <a:r>
              <a:rPr lang="en-IN">
                <a:latin typeface=""/>
              </a:rPr>
              <a:t>        </a:t>
            </a:r>
            <a:r>
              <a:rPr lang="en-IN" err="1">
                <a:latin typeface=""/>
              </a:rPr>
              <a:t>login_button</a:t>
            </a:r>
            <a:r>
              <a:rPr lang="en-IN" err="1">
                <a:solidFill>
                  <a:srgbClr val="666666"/>
                </a:solidFill>
                <a:latin typeface=""/>
              </a:rPr>
              <a:t>.grid</a:t>
            </a:r>
            <a:r>
              <a:rPr lang="en-IN">
                <a:solidFill>
                  <a:srgbClr val="666666"/>
                </a:solidFill>
                <a:latin typeface=""/>
              </a:rPr>
              <a:t>(column=1, row=3, sticky=</a:t>
            </a:r>
            <a:r>
              <a:rPr lang="en-IN" err="1">
                <a:solidFill>
                  <a:srgbClr val="666666"/>
                </a:solidFill>
                <a:latin typeface=""/>
              </a:rPr>
              <a:t>tk.E,pady</a:t>
            </a:r>
            <a:r>
              <a:rPr lang="en-IN">
                <a:solidFill>
                  <a:srgbClr val="666666"/>
                </a:solidFill>
                <a:latin typeface=""/>
              </a:rPr>
              <a:t>=10)</a:t>
            </a:r>
          </a:p>
        </p:txBody>
      </p:sp>
    </p:spTree>
    <p:extLst>
      <p:ext uri="{BB962C8B-B14F-4D97-AF65-F5344CB8AC3E}">
        <p14:creationId xmlns:p14="http://schemas.microsoft.com/office/powerpoint/2010/main" val="3441675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69E1E9-A7B4-E3DA-610A-85E45CE8CE06}"/>
              </a:ext>
            </a:extLst>
          </p:cNvPr>
          <p:cNvSpPr txBox="1"/>
          <p:nvPr/>
        </p:nvSpPr>
        <p:spPr>
          <a:xfrm>
            <a:off x="561279" y="686317"/>
            <a:ext cx="4572000" cy="923330"/>
          </a:xfrm>
          <a:prstGeom prst="rect">
            <a:avLst/>
          </a:prstGeom>
          <a:noFill/>
        </p:spPr>
        <p:txBody>
          <a:bodyPr wrap="square">
            <a:spAutoFit/>
          </a:bodyPr>
          <a:lstStyle/>
          <a:p>
            <a:r>
              <a:rPr lang="en-IN" sz="1800" b="1">
                <a:solidFill>
                  <a:srgbClr val="008000"/>
                </a:solidFill>
                <a:latin typeface=""/>
              </a:rPr>
              <a:t>if __name__ </a:t>
            </a:r>
            <a:r>
              <a:rPr lang="en-IN" sz="1800" b="1">
                <a:solidFill>
                  <a:srgbClr val="666666"/>
                </a:solidFill>
                <a:latin typeface=""/>
              </a:rPr>
              <a:t>== </a:t>
            </a:r>
            <a:r>
              <a:rPr lang="en-IN" sz="1800" b="1">
                <a:solidFill>
                  <a:srgbClr val="BA2121"/>
                </a:solidFill>
                <a:latin typeface=""/>
              </a:rPr>
              <a:t>"__main__":</a:t>
            </a:r>
          </a:p>
          <a:p>
            <a:r>
              <a:rPr lang="en-IN" sz="1800">
                <a:latin typeface=""/>
              </a:rPr>
              <a:t>    app </a:t>
            </a:r>
            <a:r>
              <a:rPr lang="en-IN" sz="1800">
                <a:solidFill>
                  <a:srgbClr val="666666"/>
                </a:solidFill>
                <a:latin typeface=""/>
              </a:rPr>
              <a:t>= App()</a:t>
            </a:r>
          </a:p>
          <a:p>
            <a:r>
              <a:rPr lang="en-IN" sz="1800">
                <a:latin typeface=""/>
              </a:rPr>
              <a:t>    </a:t>
            </a:r>
            <a:r>
              <a:rPr lang="en-IN" sz="1800" err="1">
                <a:latin typeface=""/>
              </a:rPr>
              <a:t>app</a:t>
            </a:r>
            <a:r>
              <a:rPr lang="en-IN" sz="1800" err="1">
                <a:solidFill>
                  <a:srgbClr val="666666"/>
                </a:solidFill>
                <a:latin typeface=""/>
              </a:rPr>
              <a:t>.mainloop</a:t>
            </a:r>
            <a:r>
              <a:rPr lang="en-IN" sz="1800">
                <a:solidFill>
                  <a:srgbClr val="666666"/>
                </a:solidFill>
                <a:latin typeface=""/>
              </a:rPr>
              <a:t>()</a:t>
            </a:r>
          </a:p>
        </p:txBody>
      </p:sp>
      <p:pic>
        <p:nvPicPr>
          <p:cNvPr id="1026" name="Picture 2">
            <a:extLst>
              <a:ext uri="{FF2B5EF4-FFF2-40B4-BE49-F238E27FC236}">
                <a16:creationId xmlns:a16="http://schemas.microsoft.com/office/drawing/2014/main" id="{339CE450-E75C-5CC5-0F71-5E09C474A1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68752" y="1790779"/>
            <a:ext cx="4389863" cy="23649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444449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4" name="Google Shape;84;p16"/>
          <p:cNvSpPr txBox="1">
            <a:spLocks noGrp="1"/>
          </p:cNvSpPr>
          <p:nvPr>
            <p:ph type="subTitle" idx="1"/>
          </p:nvPr>
        </p:nvSpPr>
        <p:spPr>
          <a:xfrm>
            <a:off x="210393" y="2426011"/>
            <a:ext cx="8796042" cy="784800"/>
          </a:xfrm>
          <a:prstGeom prst="rect">
            <a:avLst/>
          </a:prstGeom>
        </p:spPr>
        <p:txBody>
          <a:bodyPr spcFirstLastPara="1" wrap="square" lIns="91425" tIns="91425" rIns="91425" bIns="91425" anchor="b" anchorCtr="0">
            <a:noAutofit/>
          </a:bodyPr>
          <a:lstStyle/>
          <a:p>
            <a:pPr marL="0" indent="0" algn="ctr">
              <a:buClr>
                <a:schemeClr val="dk1"/>
              </a:buClr>
              <a:buSzPts val="4800"/>
            </a:pPr>
            <a:r>
              <a:rPr lang="en" sz="2800" b="1">
                <a:solidFill>
                  <a:srgbClr val="00B0F0"/>
                </a:solidFill>
                <a:latin typeface="+mj-lt"/>
                <a:sym typeface="Montserrat"/>
              </a:rPr>
              <a:t>Database Connectivity with MySQL</a:t>
            </a:r>
          </a:p>
        </p:txBody>
      </p:sp>
    </p:spTree>
    <p:extLst>
      <p:ext uri="{BB962C8B-B14F-4D97-AF65-F5344CB8AC3E}">
        <p14:creationId xmlns:p14="http://schemas.microsoft.com/office/powerpoint/2010/main" val="379435133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098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Installing MySQL Diver</a:t>
            </a:r>
          </a:p>
          <a:p>
            <a:pPr algn="ctr"/>
            <a:endParaRPr lang="en-IN" sz="2000" b="1">
              <a:solidFill>
                <a:srgbClr val="0070C0"/>
              </a:solidFill>
              <a:latin typeface="Verdana" panose="020B0604030504040204" pitchFamily="34" charset="0"/>
              <a:ea typeface="Verdana" panose="020B0604030504040204" pitchFamily="34" charset="0"/>
            </a:endParaRPr>
          </a:p>
        </p:txBody>
      </p:sp>
      <p:pic>
        <p:nvPicPr>
          <p:cNvPr id="5" name="Picture 4">
            <a:extLst>
              <a:ext uri="{FF2B5EF4-FFF2-40B4-BE49-F238E27FC236}">
                <a16:creationId xmlns:a16="http://schemas.microsoft.com/office/drawing/2014/main" id="{C1FC127B-78D3-464F-9164-5097F2208F80}"/>
              </a:ext>
            </a:extLst>
          </p:cNvPr>
          <p:cNvPicPr>
            <a:picLocks noChangeAspect="1"/>
          </p:cNvPicPr>
          <p:nvPr/>
        </p:nvPicPr>
        <p:blipFill rotWithShape="1">
          <a:blip r:embed="rId4"/>
          <a:srcRect t="15340" r="1496" b="20236"/>
          <a:stretch/>
        </p:blipFill>
        <p:spPr>
          <a:xfrm>
            <a:off x="2236" y="848369"/>
            <a:ext cx="9059034" cy="4418251"/>
          </a:xfrm>
          <a:prstGeom prst="rect">
            <a:avLst/>
          </a:prstGeom>
        </p:spPr>
      </p:pic>
    </p:spTree>
    <p:extLst>
      <p:ext uri="{BB962C8B-B14F-4D97-AF65-F5344CB8AC3E}">
        <p14:creationId xmlns:p14="http://schemas.microsoft.com/office/powerpoint/2010/main" val="326903438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906309" y="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Testing MySQL Connection</a:t>
            </a:r>
          </a:p>
          <a:p>
            <a:pPr algn="ctr"/>
            <a:endParaRPr lang="en-IN" sz="2000" b="1">
              <a:solidFill>
                <a:srgbClr val="0070C0"/>
              </a:solidFill>
              <a:latin typeface="Verdana" panose="020B0604030504040204" pitchFamily="34" charset="0"/>
              <a:ea typeface="Verdana" panose="020B0604030504040204" pitchFamily="34" charset="0"/>
            </a:endParaRPr>
          </a:p>
        </p:txBody>
      </p:sp>
      <p:pic>
        <p:nvPicPr>
          <p:cNvPr id="5" name="Picture 4">
            <a:extLst>
              <a:ext uri="{FF2B5EF4-FFF2-40B4-BE49-F238E27FC236}">
                <a16:creationId xmlns:a16="http://schemas.microsoft.com/office/drawing/2014/main" id="{ED6773CA-BC9E-2DBA-DE53-669C9220892A}"/>
              </a:ext>
            </a:extLst>
          </p:cNvPr>
          <p:cNvPicPr>
            <a:picLocks noChangeAspect="1"/>
          </p:cNvPicPr>
          <p:nvPr/>
        </p:nvPicPr>
        <p:blipFill rotWithShape="1">
          <a:blip r:embed="rId4"/>
          <a:srcRect t="28035" r="33415" b="6495"/>
          <a:stretch/>
        </p:blipFill>
        <p:spPr>
          <a:xfrm>
            <a:off x="413677" y="1347832"/>
            <a:ext cx="7285463" cy="3643197"/>
          </a:xfrm>
          <a:prstGeom prst="rect">
            <a:avLst/>
          </a:prstGeom>
        </p:spPr>
      </p:pic>
      <p:sp>
        <p:nvSpPr>
          <p:cNvPr id="9" name="TextBox 8">
            <a:extLst>
              <a:ext uri="{FF2B5EF4-FFF2-40B4-BE49-F238E27FC236}">
                <a16:creationId xmlns:a16="http://schemas.microsoft.com/office/drawing/2014/main" id="{AEFF46CC-2E2D-A3D3-6AD2-6ABFACBC1ADF}"/>
              </a:ext>
            </a:extLst>
          </p:cNvPr>
          <p:cNvSpPr txBox="1"/>
          <p:nvPr/>
        </p:nvSpPr>
        <p:spPr>
          <a:xfrm>
            <a:off x="885745" y="611488"/>
            <a:ext cx="6813395" cy="523220"/>
          </a:xfrm>
          <a:prstGeom prst="rect">
            <a:avLst/>
          </a:prstGeom>
          <a:noFill/>
        </p:spPr>
        <p:txBody>
          <a:bodyPr wrap="square">
            <a:spAutoFit/>
          </a:bodyPr>
          <a:lstStyle/>
          <a:p>
            <a:r>
              <a:rPr lang="en-US"/>
              <a:t>You need to know the following detail of the MySQL server to perform the connection from Python.</a:t>
            </a:r>
            <a:endParaRPr lang="en-IN"/>
          </a:p>
        </p:txBody>
      </p:sp>
    </p:spTree>
    <p:extLst>
      <p:ext uri="{BB962C8B-B14F-4D97-AF65-F5344CB8AC3E}">
        <p14:creationId xmlns:p14="http://schemas.microsoft.com/office/powerpoint/2010/main" val="32731684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906309" y="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Testing MySQL Connection</a:t>
            </a:r>
          </a:p>
          <a:p>
            <a:pPr algn="ctr"/>
            <a:endParaRPr lang="en-IN" sz="2000" b="1">
              <a:solidFill>
                <a:srgbClr val="0070C0"/>
              </a:solidFill>
              <a:latin typeface="Verdana" panose="020B0604030504040204" pitchFamily="34" charset="0"/>
              <a:ea typeface="Verdana" panose="020B0604030504040204" pitchFamily="34" charset="0"/>
            </a:endParaRPr>
          </a:p>
        </p:txBody>
      </p:sp>
      <p:sp>
        <p:nvSpPr>
          <p:cNvPr id="7" name="TextBox 6">
            <a:extLst>
              <a:ext uri="{FF2B5EF4-FFF2-40B4-BE49-F238E27FC236}">
                <a16:creationId xmlns:a16="http://schemas.microsoft.com/office/drawing/2014/main" id="{A08957DC-9427-46F4-B6C9-B68ABA152B8B}"/>
              </a:ext>
            </a:extLst>
          </p:cNvPr>
          <p:cNvSpPr txBox="1"/>
          <p:nvPr/>
        </p:nvSpPr>
        <p:spPr>
          <a:xfrm>
            <a:off x="828221" y="950896"/>
            <a:ext cx="7072007" cy="2862322"/>
          </a:xfrm>
          <a:prstGeom prst="rect">
            <a:avLst/>
          </a:prstGeom>
          <a:noFill/>
        </p:spPr>
        <p:txBody>
          <a:bodyPr wrap="square">
            <a:spAutoFit/>
          </a:bodyPr>
          <a:lstStyle/>
          <a:p>
            <a:r>
              <a:rPr lang="en-IN" sz="1800" b="1">
                <a:solidFill>
                  <a:srgbClr val="008000"/>
                </a:solidFill>
                <a:latin typeface=""/>
              </a:rPr>
              <a:t>import </a:t>
            </a:r>
            <a:r>
              <a:rPr lang="en-IN" sz="1800" b="1" err="1">
                <a:solidFill>
                  <a:srgbClr val="0000FF"/>
                </a:solidFill>
                <a:latin typeface=""/>
              </a:rPr>
              <a:t>mysql.connector</a:t>
            </a:r>
            <a:endParaRPr lang="en-IN" sz="1800" b="1">
              <a:solidFill>
                <a:srgbClr val="0000FF"/>
              </a:solidFill>
              <a:latin typeface=""/>
            </a:endParaRPr>
          </a:p>
          <a:p>
            <a:r>
              <a:rPr lang="en-IN" sz="1800" err="1">
                <a:latin typeface=""/>
              </a:rPr>
              <a:t>mydb</a:t>
            </a:r>
            <a:r>
              <a:rPr lang="en-IN" sz="1800">
                <a:latin typeface=""/>
              </a:rPr>
              <a:t> </a:t>
            </a:r>
            <a:r>
              <a:rPr lang="en-IN" sz="1800">
                <a:solidFill>
                  <a:srgbClr val="666666"/>
                </a:solidFill>
                <a:latin typeface=""/>
              </a:rPr>
              <a:t>= </a:t>
            </a:r>
            <a:r>
              <a:rPr lang="en-IN" sz="1800" err="1">
                <a:solidFill>
                  <a:srgbClr val="666666"/>
                </a:solidFill>
                <a:latin typeface=""/>
              </a:rPr>
              <a:t>mysql.connector.connect</a:t>
            </a:r>
            <a:r>
              <a:rPr lang="en-IN" sz="1800">
                <a:solidFill>
                  <a:srgbClr val="666666"/>
                </a:solidFill>
                <a:latin typeface=""/>
              </a:rPr>
              <a:t>(</a:t>
            </a:r>
          </a:p>
          <a:p>
            <a:r>
              <a:rPr lang="en-IN" sz="1800">
                <a:latin typeface=""/>
              </a:rPr>
              <a:t>  host</a:t>
            </a:r>
            <a:r>
              <a:rPr lang="en-IN" sz="1800">
                <a:solidFill>
                  <a:srgbClr val="666666"/>
                </a:solidFill>
                <a:latin typeface=""/>
              </a:rPr>
              <a:t>=</a:t>
            </a:r>
            <a:r>
              <a:rPr lang="en-IN" sz="1800">
                <a:solidFill>
                  <a:srgbClr val="BA2121"/>
                </a:solidFill>
                <a:latin typeface=""/>
              </a:rPr>
              <a:t>"localhost",</a:t>
            </a:r>
          </a:p>
          <a:p>
            <a:r>
              <a:rPr lang="en-IN" sz="1800">
                <a:latin typeface=""/>
              </a:rPr>
              <a:t>  user</a:t>
            </a:r>
            <a:r>
              <a:rPr lang="en-IN" sz="1800">
                <a:solidFill>
                  <a:srgbClr val="666666"/>
                </a:solidFill>
                <a:latin typeface=""/>
              </a:rPr>
              <a:t>=</a:t>
            </a:r>
            <a:r>
              <a:rPr lang="en-IN" sz="1800">
                <a:solidFill>
                  <a:srgbClr val="BA2121"/>
                </a:solidFill>
                <a:latin typeface=""/>
              </a:rPr>
              <a:t>"root",</a:t>
            </a:r>
          </a:p>
          <a:p>
            <a:r>
              <a:rPr lang="en-IN" sz="1800">
                <a:latin typeface=""/>
              </a:rPr>
              <a:t>  password</a:t>
            </a:r>
            <a:r>
              <a:rPr lang="en-IN" sz="1800">
                <a:solidFill>
                  <a:srgbClr val="666666"/>
                </a:solidFill>
                <a:latin typeface=""/>
              </a:rPr>
              <a:t>=</a:t>
            </a:r>
            <a:r>
              <a:rPr lang="en-IN" sz="1800">
                <a:solidFill>
                  <a:srgbClr val="BA2121"/>
                </a:solidFill>
                <a:latin typeface=""/>
              </a:rPr>
              <a:t>""</a:t>
            </a:r>
          </a:p>
          <a:p>
            <a:r>
              <a:rPr lang="en-IN" sz="1800">
                <a:latin typeface=""/>
              </a:rPr>
              <a:t>)</a:t>
            </a:r>
          </a:p>
          <a:p>
            <a:r>
              <a:rPr lang="en-IN" sz="1800" b="1">
                <a:solidFill>
                  <a:srgbClr val="008000"/>
                </a:solidFill>
                <a:latin typeface=""/>
              </a:rPr>
              <a:t>if </a:t>
            </a:r>
            <a:r>
              <a:rPr lang="en-IN" sz="1800" b="1" err="1">
                <a:solidFill>
                  <a:srgbClr val="008000"/>
                </a:solidFill>
                <a:latin typeface=""/>
              </a:rPr>
              <a:t>mydb</a:t>
            </a:r>
            <a:r>
              <a:rPr lang="en-IN" sz="1800" b="1">
                <a:solidFill>
                  <a:srgbClr val="008000"/>
                </a:solidFill>
                <a:latin typeface=""/>
              </a:rPr>
              <a:t>:</a:t>
            </a:r>
          </a:p>
          <a:p>
            <a:r>
              <a:rPr lang="en-IN" sz="1800">
                <a:latin typeface=""/>
              </a:rPr>
              <a:t>  </a:t>
            </a:r>
            <a:r>
              <a:rPr lang="en-IN" sz="1800" b="1">
                <a:solidFill>
                  <a:srgbClr val="008000"/>
                </a:solidFill>
                <a:latin typeface=""/>
              </a:rPr>
              <a:t>print(</a:t>
            </a:r>
            <a:r>
              <a:rPr lang="en-IN" sz="1800" b="1">
                <a:solidFill>
                  <a:srgbClr val="BA2121"/>
                </a:solidFill>
                <a:latin typeface=""/>
              </a:rPr>
              <a:t>"Connection Established Successfully")</a:t>
            </a:r>
          </a:p>
          <a:p>
            <a:r>
              <a:rPr lang="en-IN" sz="1800" b="1">
                <a:solidFill>
                  <a:srgbClr val="008000"/>
                </a:solidFill>
                <a:latin typeface=""/>
              </a:rPr>
              <a:t>else:</a:t>
            </a:r>
          </a:p>
          <a:p>
            <a:r>
              <a:rPr lang="en-IN" sz="1800">
                <a:latin typeface=""/>
              </a:rPr>
              <a:t>  </a:t>
            </a:r>
            <a:r>
              <a:rPr lang="en-IN" sz="1800" b="1">
                <a:solidFill>
                  <a:srgbClr val="008000"/>
                </a:solidFill>
                <a:latin typeface=""/>
              </a:rPr>
              <a:t>print(</a:t>
            </a:r>
            <a:r>
              <a:rPr lang="en-IN" sz="1800" b="1">
                <a:solidFill>
                  <a:srgbClr val="BA2121"/>
                </a:solidFill>
                <a:latin typeface=""/>
              </a:rPr>
              <a:t>"Connection Error")</a:t>
            </a:r>
          </a:p>
        </p:txBody>
      </p:sp>
      <p:sp>
        <p:nvSpPr>
          <p:cNvPr id="8" name="TextBox 7">
            <a:extLst>
              <a:ext uri="{FF2B5EF4-FFF2-40B4-BE49-F238E27FC236}">
                <a16:creationId xmlns:a16="http://schemas.microsoft.com/office/drawing/2014/main" id="{4EB1AEFA-6CA5-4FE4-887E-8F12BA873935}"/>
              </a:ext>
            </a:extLst>
          </p:cNvPr>
          <p:cNvSpPr txBox="1"/>
          <p:nvPr/>
        </p:nvSpPr>
        <p:spPr>
          <a:xfrm>
            <a:off x="4713610" y="4261076"/>
            <a:ext cx="4572000" cy="307777"/>
          </a:xfrm>
          <a:prstGeom prst="rect">
            <a:avLst/>
          </a:prstGeom>
          <a:noFill/>
        </p:spPr>
        <p:txBody>
          <a:bodyPr wrap="square">
            <a:spAutoFit/>
          </a:bodyPr>
          <a:lstStyle/>
          <a:p>
            <a:r>
              <a:rPr lang="en-IN"/>
              <a:t>Connection Established Successfully</a:t>
            </a:r>
          </a:p>
        </p:txBody>
      </p:sp>
    </p:spTree>
    <p:extLst>
      <p:ext uri="{BB962C8B-B14F-4D97-AF65-F5344CB8AC3E}">
        <p14:creationId xmlns:p14="http://schemas.microsoft.com/office/powerpoint/2010/main" val="110162810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906309" y="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Testing MySQL Connection</a:t>
            </a:r>
          </a:p>
          <a:p>
            <a:pPr algn="ctr"/>
            <a:endParaRPr lang="en-IN" sz="2000" b="1">
              <a:solidFill>
                <a:srgbClr val="0070C0"/>
              </a:solidFill>
              <a:latin typeface="Verdana" panose="020B0604030504040204" pitchFamily="34" charset="0"/>
              <a:ea typeface="Verdana" panose="020B0604030504040204" pitchFamily="34" charset="0"/>
            </a:endParaRPr>
          </a:p>
        </p:txBody>
      </p:sp>
      <p:sp>
        <p:nvSpPr>
          <p:cNvPr id="7" name="TextBox 6">
            <a:extLst>
              <a:ext uri="{FF2B5EF4-FFF2-40B4-BE49-F238E27FC236}">
                <a16:creationId xmlns:a16="http://schemas.microsoft.com/office/drawing/2014/main" id="{A08957DC-9427-46F4-B6C9-B68ABA152B8B}"/>
              </a:ext>
            </a:extLst>
          </p:cNvPr>
          <p:cNvSpPr txBox="1"/>
          <p:nvPr/>
        </p:nvSpPr>
        <p:spPr>
          <a:xfrm>
            <a:off x="469554" y="728535"/>
            <a:ext cx="8480237" cy="1477328"/>
          </a:xfrm>
          <a:prstGeom prst="rect">
            <a:avLst/>
          </a:prstGeom>
          <a:noFill/>
        </p:spPr>
        <p:txBody>
          <a:bodyPr wrap="square" lIns="91440" tIns="45720" rIns="91440" bIns="45720" anchor="t">
            <a:spAutoFit/>
          </a:bodyPr>
          <a:lstStyle/>
          <a:p>
            <a:r>
              <a:rPr lang="en-US" sz="1800" b="1">
                <a:solidFill>
                  <a:srgbClr val="008000"/>
                </a:solidFill>
                <a:latin typeface=""/>
              </a:rPr>
              <a:t>Steps to connect a python application to the database.</a:t>
            </a:r>
          </a:p>
          <a:p>
            <a:pPr marL="342900" indent="-342900">
              <a:buFont typeface="+mj-lt"/>
              <a:buAutoNum type="arabicPeriod"/>
            </a:pPr>
            <a:r>
              <a:rPr lang="en-US" sz="1800" b="1">
                <a:solidFill>
                  <a:srgbClr val="FF6600"/>
                </a:solidFill>
                <a:latin typeface=""/>
              </a:rPr>
              <a:t>Import </a:t>
            </a:r>
            <a:r>
              <a:rPr lang="en-US" sz="1800" b="1" err="1">
                <a:solidFill>
                  <a:srgbClr val="FF6600"/>
                </a:solidFill>
                <a:latin typeface=""/>
              </a:rPr>
              <a:t>mysql.connector</a:t>
            </a:r>
            <a:r>
              <a:rPr lang="en-US" sz="1800" b="1">
                <a:solidFill>
                  <a:srgbClr val="FF6600"/>
                </a:solidFill>
                <a:latin typeface=""/>
              </a:rPr>
              <a:t> module</a:t>
            </a:r>
          </a:p>
          <a:p>
            <a:pPr marL="342900" indent="-342900">
              <a:buFont typeface="+mj-lt"/>
              <a:buAutoNum type="arabicPeriod"/>
            </a:pPr>
            <a:r>
              <a:rPr lang="en-US" sz="1800" b="1">
                <a:solidFill>
                  <a:srgbClr val="FF6600"/>
                </a:solidFill>
                <a:latin typeface=""/>
              </a:rPr>
              <a:t>Create the connection object.</a:t>
            </a:r>
          </a:p>
          <a:p>
            <a:pPr marL="342900" indent="-342900">
              <a:buFont typeface="+mj-lt"/>
              <a:buAutoNum type="arabicPeriod"/>
            </a:pPr>
            <a:r>
              <a:rPr lang="en-US" sz="1800" b="1">
                <a:solidFill>
                  <a:srgbClr val="FF6600"/>
                </a:solidFill>
                <a:latin typeface=""/>
              </a:rPr>
              <a:t>Create the cursor object</a:t>
            </a:r>
          </a:p>
          <a:p>
            <a:pPr marL="342900" indent="-342900">
              <a:buFont typeface="+mj-lt"/>
              <a:buAutoNum type="arabicPeriod"/>
            </a:pPr>
            <a:r>
              <a:rPr lang="en-US" sz="1800" b="1">
                <a:solidFill>
                  <a:srgbClr val="FF6600"/>
                </a:solidFill>
                <a:latin typeface=""/>
              </a:rPr>
              <a:t>Execute the query</a:t>
            </a:r>
            <a:endParaRPr lang="en-IN" sz="1800" b="1">
              <a:solidFill>
                <a:srgbClr val="FF6600"/>
              </a:solidFill>
              <a:latin typeface=""/>
            </a:endParaRPr>
          </a:p>
        </p:txBody>
      </p:sp>
      <p:pic>
        <p:nvPicPr>
          <p:cNvPr id="1026" name="Picture 2" descr="MySQL database connection in Python">
            <a:extLst>
              <a:ext uri="{FF2B5EF4-FFF2-40B4-BE49-F238E27FC236}">
                <a16:creationId xmlns:a16="http://schemas.microsoft.com/office/drawing/2014/main" id="{37A3DF0B-84B4-26BC-8862-0489E34F88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53080" y="2205863"/>
            <a:ext cx="7040137" cy="29376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965826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906309" y="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Testing MySQL Connection</a:t>
            </a:r>
          </a:p>
          <a:p>
            <a:pPr algn="ctr"/>
            <a:endParaRPr lang="en-IN" sz="2000" b="1">
              <a:solidFill>
                <a:srgbClr val="0070C0"/>
              </a:solidFill>
              <a:latin typeface="Verdana" panose="020B0604030504040204" pitchFamily="34" charset="0"/>
              <a:ea typeface="Verdana" panose="020B0604030504040204" pitchFamily="34" charset="0"/>
            </a:endParaRPr>
          </a:p>
        </p:txBody>
      </p:sp>
      <p:sp>
        <p:nvSpPr>
          <p:cNvPr id="7" name="TextBox 6">
            <a:extLst>
              <a:ext uri="{FF2B5EF4-FFF2-40B4-BE49-F238E27FC236}">
                <a16:creationId xmlns:a16="http://schemas.microsoft.com/office/drawing/2014/main" id="{A08957DC-9427-46F4-B6C9-B68ABA152B8B}"/>
              </a:ext>
            </a:extLst>
          </p:cNvPr>
          <p:cNvSpPr txBox="1"/>
          <p:nvPr/>
        </p:nvSpPr>
        <p:spPr>
          <a:xfrm>
            <a:off x="469554" y="728535"/>
            <a:ext cx="8480237" cy="3293209"/>
          </a:xfrm>
          <a:prstGeom prst="rect">
            <a:avLst/>
          </a:prstGeom>
          <a:noFill/>
        </p:spPr>
        <p:txBody>
          <a:bodyPr wrap="square">
            <a:spAutoFit/>
          </a:bodyPr>
          <a:lstStyle/>
          <a:p>
            <a:pPr marL="342900" indent="-342900">
              <a:buFont typeface="+mj-lt"/>
              <a:buAutoNum type="arabicPeriod"/>
            </a:pPr>
            <a:r>
              <a:rPr lang="en-US" sz="1800" b="1">
                <a:solidFill>
                  <a:srgbClr val="FF6600"/>
                </a:solidFill>
                <a:latin typeface=""/>
              </a:rPr>
              <a:t>Import </a:t>
            </a:r>
            <a:r>
              <a:rPr lang="en-US" sz="1800" b="1" err="1">
                <a:solidFill>
                  <a:srgbClr val="FF6600"/>
                </a:solidFill>
                <a:latin typeface=""/>
              </a:rPr>
              <a:t>mysql.connector</a:t>
            </a:r>
            <a:r>
              <a:rPr lang="en-US" sz="1800" b="1">
                <a:solidFill>
                  <a:srgbClr val="FF6600"/>
                </a:solidFill>
                <a:latin typeface=""/>
              </a:rPr>
              <a:t> module : </a:t>
            </a:r>
            <a:r>
              <a:rPr lang="en-US" sz="1800" b="1">
                <a:solidFill>
                  <a:srgbClr val="002060"/>
                </a:solidFill>
                <a:latin typeface=""/>
              </a:rPr>
              <a:t>Module responsible for providing MySQL database connectivity with Python.</a:t>
            </a:r>
          </a:p>
          <a:p>
            <a:endParaRPr lang="en-US" sz="1800" b="1">
              <a:solidFill>
                <a:srgbClr val="002060"/>
              </a:solidFill>
              <a:latin typeface=""/>
            </a:endParaRPr>
          </a:p>
          <a:p>
            <a:r>
              <a:rPr lang="en-US" sz="1800" b="1">
                <a:solidFill>
                  <a:srgbClr val="FF6600"/>
                </a:solidFill>
                <a:latin typeface=""/>
              </a:rPr>
              <a:t>2. Create the connection object:</a:t>
            </a:r>
          </a:p>
          <a:p>
            <a:pPr marL="342900" indent="-342900" algn="just">
              <a:buFont typeface="Wingdings" panose="05000000000000000000" pitchFamily="2" charset="2"/>
              <a:buChar char="ü"/>
            </a:pPr>
            <a:r>
              <a:rPr lang="en-US" sz="2000" b="1" i="0">
                <a:solidFill>
                  <a:srgbClr val="00B050"/>
                </a:solidFill>
                <a:effectLst/>
                <a:latin typeface="inter-regular"/>
              </a:rPr>
              <a:t>To create a connection between the MySQL database and the python application, the connect() method of </a:t>
            </a:r>
            <a:r>
              <a:rPr lang="en-US" sz="2000" b="1" i="0" err="1">
                <a:solidFill>
                  <a:srgbClr val="00B050"/>
                </a:solidFill>
                <a:effectLst/>
                <a:latin typeface="inter-regular"/>
              </a:rPr>
              <a:t>mysql.connector</a:t>
            </a:r>
            <a:r>
              <a:rPr lang="en-US" sz="2000" b="1" i="0">
                <a:solidFill>
                  <a:srgbClr val="00B050"/>
                </a:solidFill>
                <a:effectLst/>
                <a:latin typeface="inter-regular"/>
              </a:rPr>
              <a:t> module is used.</a:t>
            </a:r>
          </a:p>
          <a:p>
            <a:pPr marL="342900" indent="-342900" algn="just">
              <a:buFont typeface="Wingdings" panose="05000000000000000000" pitchFamily="2" charset="2"/>
              <a:buChar char="ü"/>
            </a:pPr>
            <a:r>
              <a:rPr lang="en-US" sz="2000" b="0" i="0">
                <a:solidFill>
                  <a:srgbClr val="FF0066"/>
                </a:solidFill>
                <a:effectLst/>
                <a:latin typeface="inter-regular"/>
              </a:rPr>
              <a:t>We have to pass </a:t>
            </a:r>
            <a:r>
              <a:rPr lang="en-US" sz="2000">
                <a:solidFill>
                  <a:srgbClr val="FF0066"/>
                </a:solidFill>
                <a:latin typeface="inter-regular"/>
              </a:rPr>
              <a:t>database details like </a:t>
            </a:r>
            <a:r>
              <a:rPr lang="en-US" sz="2000" err="1">
                <a:solidFill>
                  <a:srgbClr val="FF0066"/>
                </a:solidFill>
                <a:latin typeface="inter-regular"/>
              </a:rPr>
              <a:t>HostName</a:t>
            </a:r>
            <a:r>
              <a:rPr lang="en-US" sz="2000">
                <a:solidFill>
                  <a:srgbClr val="FF0066"/>
                </a:solidFill>
                <a:latin typeface="inter-regular"/>
              </a:rPr>
              <a:t>, username, and the database password in the method call. The method returns the connection object.</a:t>
            </a:r>
          </a:p>
          <a:p>
            <a:endParaRPr lang="en-US" sz="1800" b="1">
              <a:solidFill>
                <a:srgbClr val="FF6600"/>
              </a:solidFill>
              <a:latin typeface=""/>
            </a:endParaRPr>
          </a:p>
          <a:p>
            <a:endParaRPr lang="en-US" sz="1800" b="1">
              <a:solidFill>
                <a:srgbClr val="FF6600"/>
              </a:solidFill>
              <a:latin typeface=""/>
            </a:endParaRPr>
          </a:p>
        </p:txBody>
      </p:sp>
    </p:spTree>
    <p:extLst>
      <p:ext uri="{BB962C8B-B14F-4D97-AF65-F5344CB8AC3E}">
        <p14:creationId xmlns:p14="http://schemas.microsoft.com/office/powerpoint/2010/main" val="242407336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906309" y="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Testing MySQL Connection</a:t>
            </a:r>
          </a:p>
          <a:p>
            <a:pPr algn="ctr"/>
            <a:endParaRPr lang="en-IN" sz="2000" b="1">
              <a:solidFill>
                <a:srgbClr val="0070C0"/>
              </a:solidFill>
              <a:latin typeface="Verdana" panose="020B0604030504040204" pitchFamily="34" charset="0"/>
              <a:ea typeface="Verdana" panose="020B0604030504040204" pitchFamily="34" charset="0"/>
            </a:endParaRPr>
          </a:p>
        </p:txBody>
      </p:sp>
      <p:sp>
        <p:nvSpPr>
          <p:cNvPr id="7" name="TextBox 6">
            <a:extLst>
              <a:ext uri="{FF2B5EF4-FFF2-40B4-BE49-F238E27FC236}">
                <a16:creationId xmlns:a16="http://schemas.microsoft.com/office/drawing/2014/main" id="{A08957DC-9427-46F4-B6C9-B68ABA152B8B}"/>
              </a:ext>
            </a:extLst>
          </p:cNvPr>
          <p:cNvSpPr txBox="1"/>
          <p:nvPr/>
        </p:nvSpPr>
        <p:spPr>
          <a:xfrm>
            <a:off x="469554" y="728535"/>
            <a:ext cx="8480237" cy="2308324"/>
          </a:xfrm>
          <a:prstGeom prst="rect">
            <a:avLst/>
          </a:prstGeom>
          <a:noFill/>
        </p:spPr>
        <p:txBody>
          <a:bodyPr wrap="square">
            <a:spAutoFit/>
          </a:bodyPr>
          <a:lstStyle/>
          <a:p>
            <a:pPr algn="just"/>
            <a:r>
              <a:rPr lang="en-US" sz="1800" b="1">
                <a:solidFill>
                  <a:srgbClr val="FF6600"/>
                </a:solidFill>
                <a:latin typeface=""/>
              </a:rPr>
              <a:t>3. Create the cursor object: </a:t>
            </a:r>
            <a:r>
              <a:rPr lang="en-US" sz="1800" b="1">
                <a:latin typeface=""/>
              </a:rPr>
              <a:t>Use the cursor() method of a </a:t>
            </a:r>
            <a:r>
              <a:rPr lang="en-US" sz="1800" b="1" err="1">
                <a:latin typeface=""/>
              </a:rPr>
              <a:t>MySQLConnection</a:t>
            </a:r>
            <a:r>
              <a:rPr lang="en-US" sz="1800" b="1">
                <a:latin typeface=""/>
              </a:rPr>
              <a:t> object to create a cursor object to perform various SQL operations. </a:t>
            </a:r>
          </a:p>
          <a:p>
            <a:pPr algn="just"/>
            <a:endParaRPr lang="en-US" sz="1800" b="1">
              <a:latin typeface=""/>
            </a:endParaRPr>
          </a:p>
          <a:p>
            <a:pPr algn="just"/>
            <a:endParaRPr lang="en-US" sz="1800" b="1">
              <a:solidFill>
                <a:srgbClr val="FF6600"/>
              </a:solidFill>
              <a:latin typeface=""/>
            </a:endParaRPr>
          </a:p>
          <a:p>
            <a:pPr algn="just"/>
            <a:r>
              <a:rPr lang="en-US" sz="1800" b="1">
                <a:solidFill>
                  <a:srgbClr val="FF6600"/>
                </a:solidFill>
                <a:latin typeface=""/>
              </a:rPr>
              <a:t>4. Execute the query: </a:t>
            </a:r>
            <a:r>
              <a:rPr lang="en-US" sz="1800">
                <a:solidFill>
                  <a:srgbClr val="7030A0"/>
                </a:solidFill>
                <a:latin typeface=""/>
              </a:rPr>
              <a:t>To execute a  database query we have to use </a:t>
            </a:r>
            <a:r>
              <a:rPr lang="en-US" sz="1800" err="1">
                <a:solidFill>
                  <a:srgbClr val="7030A0"/>
                </a:solidFill>
                <a:latin typeface=""/>
              </a:rPr>
              <a:t>cursor.execute</a:t>
            </a:r>
            <a:r>
              <a:rPr lang="en-US" sz="1800">
                <a:solidFill>
                  <a:srgbClr val="7030A0"/>
                </a:solidFill>
                <a:latin typeface=""/>
              </a:rPr>
              <a:t>() function. Then we can invoke </a:t>
            </a:r>
            <a:r>
              <a:rPr lang="en-US" sz="1800" err="1">
                <a:solidFill>
                  <a:srgbClr val="7030A0"/>
                </a:solidFill>
              </a:rPr>
              <a:t>cursor.fetchall</a:t>
            </a:r>
            <a:r>
              <a:rPr lang="en-US" sz="1800">
                <a:solidFill>
                  <a:srgbClr val="7030A0"/>
                </a:solidFill>
              </a:rPr>
              <a:t>() or </a:t>
            </a:r>
            <a:r>
              <a:rPr lang="en-US" sz="1800" err="1">
                <a:solidFill>
                  <a:srgbClr val="7030A0"/>
                </a:solidFill>
              </a:rPr>
              <a:t>fetchone</a:t>
            </a:r>
            <a:r>
              <a:rPr lang="en-US" sz="1800">
                <a:solidFill>
                  <a:srgbClr val="7030A0"/>
                </a:solidFill>
              </a:rPr>
              <a:t>() or </a:t>
            </a:r>
            <a:r>
              <a:rPr lang="en-US" sz="1800" err="1">
                <a:solidFill>
                  <a:srgbClr val="7030A0"/>
                </a:solidFill>
              </a:rPr>
              <a:t>fetchmany</a:t>
            </a:r>
            <a:r>
              <a:rPr lang="en-US" sz="1800">
                <a:solidFill>
                  <a:srgbClr val="7030A0"/>
                </a:solidFill>
              </a:rPr>
              <a:t>() to read query result.</a:t>
            </a:r>
            <a:endParaRPr lang="en-IN" sz="1800">
              <a:solidFill>
                <a:srgbClr val="7030A0"/>
              </a:solidFill>
            </a:endParaRPr>
          </a:p>
          <a:p>
            <a:pPr algn="just"/>
            <a:endParaRPr lang="en-IN" sz="1800" b="1">
              <a:latin typeface=""/>
            </a:endParaRPr>
          </a:p>
        </p:txBody>
      </p:sp>
    </p:spTree>
    <p:extLst>
      <p:ext uri="{BB962C8B-B14F-4D97-AF65-F5344CB8AC3E}">
        <p14:creationId xmlns:p14="http://schemas.microsoft.com/office/powerpoint/2010/main" val="21311386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687824" y="156516"/>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600" b="1">
                <a:solidFill>
                  <a:srgbClr val="0070C0"/>
                </a:solidFill>
                <a:latin typeface="Verdana" panose="020B0604030504040204" pitchFamily="34" charset="0"/>
                <a:ea typeface="Verdana" panose="020B0604030504040204" pitchFamily="34" charset="0"/>
              </a:rPr>
              <a:t>Python GUI </a:t>
            </a:r>
            <a:r>
              <a:rPr lang="en-US" sz="2600" b="1" err="1">
                <a:solidFill>
                  <a:srgbClr val="0070C0"/>
                </a:solidFill>
                <a:latin typeface="Verdana" panose="020B0604030504040204" pitchFamily="34" charset="0"/>
                <a:ea typeface="Verdana" panose="020B0604030504040204" pitchFamily="34" charset="0"/>
              </a:rPr>
              <a:t>Tkinter</a:t>
            </a:r>
            <a:r>
              <a:rPr lang="en-US" sz="2600" b="1">
                <a:solidFill>
                  <a:srgbClr val="0070C0"/>
                </a:solidFill>
                <a:latin typeface="Verdana" panose="020B0604030504040204" pitchFamily="34" charset="0"/>
                <a:ea typeface="Verdana" panose="020B0604030504040204" pitchFamily="34" charset="0"/>
              </a:rPr>
              <a:t> - Widgets</a:t>
            </a:r>
            <a:endParaRPr lang="en-IN" sz="2600" b="1">
              <a:solidFill>
                <a:srgbClr val="0070C0"/>
              </a:solidFill>
              <a:latin typeface="Verdana" panose="020B0604030504040204" pitchFamily="34" charset="0"/>
              <a:ea typeface="Verdana" panose="020B0604030504040204" pitchFamily="34" charset="0"/>
            </a:endParaRPr>
          </a:p>
        </p:txBody>
      </p:sp>
      <p:sp>
        <p:nvSpPr>
          <p:cNvPr id="6" name="TextBox 5">
            <a:extLst>
              <a:ext uri="{FF2B5EF4-FFF2-40B4-BE49-F238E27FC236}">
                <a16:creationId xmlns:a16="http://schemas.microsoft.com/office/drawing/2014/main" id="{E306A55C-3515-4E72-AD3E-A8FB44131527}"/>
              </a:ext>
            </a:extLst>
          </p:cNvPr>
          <p:cNvSpPr txBox="1"/>
          <p:nvPr/>
        </p:nvSpPr>
        <p:spPr>
          <a:xfrm>
            <a:off x="136251" y="843710"/>
            <a:ext cx="8515449" cy="1323439"/>
          </a:xfrm>
          <a:prstGeom prst="rect">
            <a:avLst/>
          </a:prstGeom>
          <a:noFill/>
        </p:spPr>
        <p:txBody>
          <a:bodyPr wrap="square">
            <a:spAutoFit/>
          </a:bodyPr>
          <a:lstStyle/>
          <a:p>
            <a:pPr algn="just"/>
            <a:r>
              <a:rPr lang="en-US" sz="2000" b="1" i="0">
                <a:solidFill>
                  <a:srgbClr val="FF6600"/>
                </a:solidFill>
                <a:effectLst/>
                <a:latin typeface="+mj-lt"/>
              </a:rPr>
              <a:t>Widgets</a:t>
            </a:r>
            <a:r>
              <a:rPr lang="en-US" sz="2000" b="0" i="0">
                <a:solidFill>
                  <a:srgbClr val="FF6600"/>
                </a:solidFill>
                <a:effectLst/>
                <a:latin typeface="+mj-lt"/>
              </a:rPr>
              <a:t> in </a:t>
            </a:r>
            <a:r>
              <a:rPr lang="en-US" sz="2000" b="0" i="0" err="1">
                <a:solidFill>
                  <a:srgbClr val="FF6600"/>
                </a:solidFill>
                <a:effectLst/>
                <a:latin typeface="+mj-lt"/>
              </a:rPr>
              <a:t>Tkinter</a:t>
            </a:r>
            <a:r>
              <a:rPr lang="en-US" sz="2000" b="0" i="0">
                <a:solidFill>
                  <a:srgbClr val="FF6600"/>
                </a:solidFill>
                <a:effectLst/>
                <a:latin typeface="+mj-lt"/>
              </a:rPr>
              <a:t> are the elements of GUI application which provides various controls (such as Labels, Buttons, </a:t>
            </a:r>
            <a:r>
              <a:rPr lang="en-US" sz="2000" b="0" i="0" err="1">
                <a:solidFill>
                  <a:srgbClr val="FF6600"/>
                </a:solidFill>
                <a:effectLst/>
                <a:latin typeface="+mj-lt"/>
              </a:rPr>
              <a:t>ComboBoxes</a:t>
            </a:r>
            <a:r>
              <a:rPr lang="en-US" sz="2000" b="0" i="0">
                <a:solidFill>
                  <a:srgbClr val="FF6600"/>
                </a:solidFill>
                <a:effectLst/>
                <a:latin typeface="+mj-lt"/>
              </a:rPr>
              <a:t>, </a:t>
            </a:r>
            <a:r>
              <a:rPr lang="en-US" sz="2000" b="0" i="0" err="1">
                <a:solidFill>
                  <a:srgbClr val="FF6600"/>
                </a:solidFill>
                <a:effectLst/>
                <a:latin typeface="+mj-lt"/>
              </a:rPr>
              <a:t>CheckBoxes</a:t>
            </a:r>
            <a:r>
              <a:rPr lang="en-US" sz="2000" b="0" i="0">
                <a:solidFill>
                  <a:srgbClr val="FF6600"/>
                </a:solidFill>
                <a:effectLst/>
                <a:latin typeface="+mj-lt"/>
              </a:rPr>
              <a:t>, </a:t>
            </a:r>
            <a:r>
              <a:rPr lang="en-US" sz="2000" b="0" i="0" err="1">
                <a:solidFill>
                  <a:srgbClr val="FF6600"/>
                </a:solidFill>
                <a:effectLst/>
                <a:latin typeface="+mj-lt"/>
              </a:rPr>
              <a:t>MenuBars</a:t>
            </a:r>
            <a:r>
              <a:rPr lang="en-US" sz="2000" b="0" i="0">
                <a:solidFill>
                  <a:srgbClr val="FF6600"/>
                </a:solidFill>
                <a:effectLst/>
                <a:latin typeface="+mj-lt"/>
              </a:rPr>
              <a:t>, </a:t>
            </a:r>
            <a:r>
              <a:rPr lang="en-US" sz="2000" b="0" i="0" err="1">
                <a:solidFill>
                  <a:srgbClr val="FF6600"/>
                </a:solidFill>
                <a:effectLst/>
                <a:latin typeface="+mj-lt"/>
              </a:rPr>
              <a:t>RadioButtons</a:t>
            </a:r>
            <a:r>
              <a:rPr lang="en-US" sz="2000" b="0" i="0">
                <a:solidFill>
                  <a:srgbClr val="FF6600"/>
                </a:solidFill>
                <a:effectLst/>
                <a:latin typeface="+mj-lt"/>
              </a:rPr>
              <a:t> and many more) to users to interact with the application.</a:t>
            </a:r>
            <a:endParaRPr lang="en-IN" sz="2000">
              <a:solidFill>
                <a:srgbClr val="FF6600"/>
              </a:solidFill>
              <a:latin typeface="+mj-lt"/>
            </a:endParaRPr>
          </a:p>
        </p:txBody>
      </p:sp>
      <p:pic>
        <p:nvPicPr>
          <p:cNvPr id="2050" name="Picture 2">
            <a:extLst>
              <a:ext uri="{FF2B5EF4-FFF2-40B4-BE49-F238E27FC236}">
                <a16:creationId xmlns:a16="http://schemas.microsoft.com/office/drawing/2014/main" id="{B10EDE12-68C1-427E-A73D-46F13C290AA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3569" t="8024" r="18158" b="27630"/>
          <a:stretch/>
        </p:blipFill>
        <p:spPr bwMode="auto">
          <a:xfrm>
            <a:off x="2604687" y="1833858"/>
            <a:ext cx="3746613" cy="298899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861194F-A32C-4738-8E8B-01838130BAB4}"/>
              </a:ext>
            </a:extLst>
          </p:cNvPr>
          <p:cNvSpPr txBox="1"/>
          <p:nvPr/>
        </p:nvSpPr>
        <p:spPr>
          <a:xfrm>
            <a:off x="3204445" y="4822853"/>
            <a:ext cx="3212539" cy="307777"/>
          </a:xfrm>
          <a:prstGeom prst="rect">
            <a:avLst/>
          </a:prstGeom>
          <a:noFill/>
        </p:spPr>
        <p:txBody>
          <a:bodyPr wrap="square" rtlCol="0">
            <a:spAutoFit/>
          </a:bodyPr>
          <a:lstStyle/>
          <a:p>
            <a:r>
              <a:rPr lang="en-US" b="1">
                <a:solidFill>
                  <a:srgbClr val="FF0066"/>
                </a:solidFill>
              </a:rPr>
              <a:t>Structure of </a:t>
            </a:r>
            <a:r>
              <a:rPr lang="en-US" b="1" err="1">
                <a:solidFill>
                  <a:srgbClr val="FF0066"/>
                </a:solidFill>
              </a:rPr>
              <a:t>Tkinter</a:t>
            </a:r>
            <a:r>
              <a:rPr lang="en-US" b="1">
                <a:solidFill>
                  <a:srgbClr val="FF0066"/>
                </a:solidFill>
              </a:rPr>
              <a:t> Application</a:t>
            </a:r>
            <a:endParaRPr lang="en-IN" b="1">
              <a:solidFill>
                <a:srgbClr val="FF0066"/>
              </a:solidFill>
            </a:endParaRPr>
          </a:p>
        </p:txBody>
      </p:sp>
    </p:spTree>
    <p:extLst>
      <p:ext uri="{BB962C8B-B14F-4D97-AF65-F5344CB8AC3E}">
        <p14:creationId xmlns:p14="http://schemas.microsoft.com/office/powerpoint/2010/main" val="138922008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6100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906309" y="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Creating a Database</a:t>
            </a:r>
          </a:p>
          <a:p>
            <a:pPr algn="ctr"/>
            <a:endParaRPr lang="en-IN" sz="2000" b="1">
              <a:solidFill>
                <a:srgbClr val="0070C0"/>
              </a:solidFill>
              <a:latin typeface="Verdana" panose="020B0604030504040204" pitchFamily="34" charset="0"/>
              <a:ea typeface="Verdana" panose="020B0604030504040204" pitchFamily="34" charset="0"/>
            </a:endParaRPr>
          </a:p>
        </p:txBody>
      </p:sp>
      <p:sp>
        <p:nvSpPr>
          <p:cNvPr id="6" name="TextBox 5">
            <a:extLst>
              <a:ext uri="{FF2B5EF4-FFF2-40B4-BE49-F238E27FC236}">
                <a16:creationId xmlns:a16="http://schemas.microsoft.com/office/drawing/2014/main" id="{29CDC7D7-7554-426C-8CC1-2309466A26EB}"/>
              </a:ext>
            </a:extLst>
          </p:cNvPr>
          <p:cNvSpPr txBox="1"/>
          <p:nvPr/>
        </p:nvSpPr>
        <p:spPr>
          <a:xfrm>
            <a:off x="255622" y="618633"/>
            <a:ext cx="11384298" cy="4433957"/>
          </a:xfrm>
          <a:prstGeom prst="rect">
            <a:avLst/>
          </a:prstGeom>
          <a:noFill/>
        </p:spPr>
        <p:txBody>
          <a:bodyPr wrap="square">
            <a:spAutoFit/>
          </a:bodyPr>
          <a:lstStyle/>
          <a:p>
            <a:r>
              <a:rPr lang="en-IN" sz="1600" b="1">
                <a:solidFill>
                  <a:srgbClr val="008000"/>
                </a:solidFill>
                <a:latin typeface=""/>
              </a:rPr>
              <a:t>import </a:t>
            </a:r>
            <a:r>
              <a:rPr lang="en-IN" sz="1600" b="1" err="1">
                <a:solidFill>
                  <a:srgbClr val="0000FF"/>
                </a:solidFill>
                <a:latin typeface=""/>
              </a:rPr>
              <a:t>mysql.connector</a:t>
            </a:r>
            <a:endParaRPr lang="en-IN" sz="1600" b="1">
              <a:solidFill>
                <a:srgbClr val="0000FF"/>
              </a:solidFill>
              <a:latin typeface=""/>
            </a:endParaRPr>
          </a:p>
          <a:p>
            <a:r>
              <a:rPr lang="en-IN" sz="1600" b="1">
                <a:solidFill>
                  <a:srgbClr val="008000"/>
                </a:solidFill>
                <a:latin typeface=""/>
              </a:rPr>
              <a:t>try:</a:t>
            </a:r>
          </a:p>
          <a:p>
            <a:r>
              <a:rPr lang="en-IN" sz="1600">
                <a:latin typeface=""/>
              </a:rPr>
              <a:t>  con </a:t>
            </a:r>
            <a:r>
              <a:rPr lang="en-IN" sz="1600">
                <a:solidFill>
                  <a:srgbClr val="666666"/>
                </a:solidFill>
                <a:latin typeface=""/>
              </a:rPr>
              <a:t>= </a:t>
            </a:r>
            <a:r>
              <a:rPr lang="en-IN" sz="1600" err="1">
                <a:solidFill>
                  <a:srgbClr val="666666"/>
                </a:solidFill>
                <a:latin typeface=""/>
              </a:rPr>
              <a:t>mysql.connector.connect</a:t>
            </a:r>
            <a:r>
              <a:rPr lang="en-IN" sz="1600">
                <a:solidFill>
                  <a:srgbClr val="666666"/>
                </a:solidFill>
                <a:latin typeface=""/>
              </a:rPr>
              <a:t>(</a:t>
            </a:r>
          </a:p>
          <a:p>
            <a:r>
              <a:rPr lang="en-IN" sz="1600">
                <a:latin typeface=""/>
              </a:rPr>
              <a:t>  host</a:t>
            </a:r>
            <a:r>
              <a:rPr lang="en-IN" sz="1600">
                <a:solidFill>
                  <a:srgbClr val="666666"/>
                </a:solidFill>
                <a:latin typeface=""/>
              </a:rPr>
              <a:t>=</a:t>
            </a:r>
            <a:r>
              <a:rPr lang="en-IN" sz="1600">
                <a:solidFill>
                  <a:srgbClr val="BA2121"/>
                </a:solidFill>
                <a:latin typeface=""/>
              </a:rPr>
              <a:t>"localhost",</a:t>
            </a:r>
          </a:p>
          <a:p>
            <a:r>
              <a:rPr lang="en-IN" sz="1600">
                <a:latin typeface=""/>
              </a:rPr>
              <a:t>  user</a:t>
            </a:r>
            <a:r>
              <a:rPr lang="en-IN" sz="1600">
                <a:solidFill>
                  <a:srgbClr val="666666"/>
                </a:solidFill>
                <a:latin typeface=""/>
              </a:rPr>
              <a:t>=</a:t>
            </a:r>
            <a:r>
              <a:rPr lang="en-IN" sz="1600">
                <a:solidFill>
                  <a:srgbClr val="BA2121"/>
                </a:solidFill>
                <a:latin typeface=""/>
              </a:rPr>
              <a:t>"root",</a:t>
            </a:r>
          </a:p>
          <a:p>
            <a:r>
              <a:rPr lang="en-IN" sz="1600">
                <a:latin typeface=""/>
              </a:rPr>
              <a:t>  password</a:t>
            </a:r>
            <a:r>
              <a:rPr lang="en-IN" sz="1600">
                <a:solidFill>
                  <a:srgbClr val="666666"/>
                </a:solidFill>
                <a:latin typeface=""/>
              </a:rPr>
              <a:t>=</a:t>
            </a:r>
            <a:r>
              <a:rPr lang="en-IN" sz="1600">
                <a:solidFill>
                  <a:srgbClr val="BA2121"/>
                </a:solidFill>
                <a:latin typeface=""/>
              </a:rPr>
              <a:t>"",</a:t>
            </a:r>
          </a:p>
          <a:p>
            <a:r>
              <a:rPr lang="en-IN" sz="1600">
                <a:latin typeface=""/>
              </a:rPr>
              <a:t>  )</a:t>
            </a:r>
          </a:p>
          <a:p>
            <a:r>
              <a:rPr lang="en-IN" sz="1600">
                <a:latin typeface=""/>
              </a:rPr>
              <a:t>  </a:t>
            </a:r>
            <a:r>
              <a:rPr lang="en-IN" sz="1600" b="1">
                <a:solidFill>
                  <a:srgbClr val="008000"/>
                </a:solidFill>
                <a:latin typeface=""/>
              </a:rPr>
              <a:t>print(</a:t>
            </a:r>
            <a:r>
              <a:rPr lang="en-IN" sz="1600" b="1">
                <a:solidFill>
                  <a:srgbClr val="BA2121"/>
                </a:solidFill>
                <a:latin typeface=""/>
              </a:rPr>
              <a:t>"Connection Established Successfully")</a:t>
            </a:r>
          </a:p>
          <a:p>
            <a:r>
              <a:rPr lang="en-IN" sz="1600">
                <a:latin typeface=""/>
              </a:rPr>
              <a:t>  cur </a:t>
            </a:r>
            <a:r>
              <a:rPr lang="en-IN" sz="1600">
                <a:solidFill>
                  <a:srgbClr val="666666"/>
                </a:solidFill>
                <a:latin typeface=""/>
              </a:rPr>
              <a:t>= </a:t>
            </a:r>
            <a:r>
              <a:rPr lang="en-IN" sz="1600" err="1">
                <a:solidFill>
                  <a:srgbClr val="666666"/>
                </a:solidFill>
                <a:latin typeface=""/>
              </a:rPr>
              <a:t>con.cursor</a:t>
            </a:r>
            <a:r>
              <a:rPr lang="en-IN" sz="1600">
                <a:solidFill>
                  <a:srgbClr val="666666"/>
                </a:solidFill>
                <a:latin typeface=""/>
              </a:rPr>
              <a:t>()  </a:t>
            </a:r>
          </a:p>
          <a:p>
            <a:r>
              <a:rPr lang="en-US" sz="1600">
                <a:latin typeface=""/>
              </a:rPr>
              <a:t>  </a:t>
            </a:r>
            <a:r>
              <a:rPr lang="en-US" sz="1600" err="1">
                <a:latin typeface=""/>
              </a:rPr>
              <a:t>cur</a:t>
            </a:r>
            <a:r>
              <a:rPr lang="en-US" sz="1600" err="1">
                <a:solidFill>
                  <a:srgbClr val="666666"/>
                </a:solidFill>
                <a:latin typeface=""/>
              </a:rPr>
              <a:t>.execute</a:t>
            </a:r>
            <a:r>
              <a:rPr lang="en-US" sz="1600">
                <a:solidFill>
                  <a:srgbClr val="666666"/>
                </a:solidFill>
                <a:latin typeface=""/>
              </a:rPr>
              <a:t>(</a:t>
            </a:r>
            <a:r>
              <a:rPr lang="en-US" sz="1600">
                <a:solidFill>
                  <a:srgbClr val="BA2121"/>
                </a:solidFill>
                <a:latin typeface=""/>
              </a:rPr>
              <a:t>"create database test2")</a:t>
            </a:r>
          </a:p>
          <a:p>
            <a:r>
              <a:rPr lang="en-IN" sz="1600">
                <a:latin typeface=""/>
              </a:rPr>
              <a:t>  </a:t>
            </a:r>
            <a:r>
              <a:rPr lang="en-IN" sz="1600" b="1">
                <a:solidFill>
                  <a:srgbClr val="008000"/>
                </a:solidFill>
                <a:latin typeface=""/>
              </a:rPr>
              <a:t>print(</a:t>
            </a:r>
            <a:r>
              <a:rPr lang="en-IN" sz="1600" b="1">
                <a:solidFill>
                  <a:srgbClr val="BA2121"/>
                </a:solidFill>
                <a:latin typeface=""/>
              </a:rPr>
              <a:t>"1")</a:t>
            </a:r>
          </a:p>
          <a:p>
            <a:r>
              <a:rPr lang="en-IN" sz="1600">
                <a:latin typeface=""/>
              </a:rPr>
              <a:t>  </a:t>
            </a:r>
            <a:r>
              <a:rPr lang="en-IN" sz="1600" err="1">
                <a:latin typeface=""/>
              </a:rPr>
              <a:t>cur</a:t>
            </a:r>
            <a:r>
              <a:rPr lang="en-IN" sz="1600" err="1">
                <a:solidFill>
                  <a:srgbClr val="666666"/>
                </a:solidFill>
                <a:latin typeface=""/>
              </a:rPr>
              <a:t>.execute</a:t>
            </a:r>
            <a:r>
              <a:rPr lang="en-IN" sz="1600">
                <a:solidFill>
                  <a:srgbClr val="666666"/>
                </a:solidFill>
                <a:latin typeface=""/>
              </a:rPr>
              <a:t>(</a:t>
            </a:r>
            <a:r>
              <a:rPr lang="en-IN" sz="1600">
                <a:solidFill>
                  <a:srgbClr val="BA2121"/>
                </a:solidFill>
                <a:latin typeface=""/>
              </a:rPr>
              <a:t>"show databases")  </a:t>
            </a:r>
          </a:p>
          <a:p>
            <a:r>
              <a:rPr lang="en-IN" sz="1600">
                <a:latin typeface=""/>
              </a:rPr>
              <a:t>  </a:t>
            </a:r>
            <a:r>
              <a:rPr lang="en-IN" sz="1600" err="1">
                <a:latin typeface=""/>
              </a:rPr>
              <a:t>dbs</a:t>
            </a:r>
            <a:r>
              <a:rPr lang="en-IN" sz="1600">
                <a:solidFill>
                  <a:srgbClr val="666666"/>
                </a:solidFill>
                <a:latin typeface=""/>
              </a:rPr>
              <a:t>=</a:t>
            </a:r>
            <a:r>
              <a:rPr lang="en-IN" sz="1600" err="1">
                <a:solidFill>
                  <a:srgbClr val="666666"/>
                </a:solidFill>
                <a:latin typeface=""/>
              </a:rPr>
              <a:t>cur.fetchall</a:t>
            </a:r>
            <a:r>
              <a:rPr lang="en-IN" sz="1600">
                <a:solidFill>
                  <a:srgbClr val="666666"/>
                </a:solidFill>
                <a:latin typeface=""/>
              </a:rPr>
              <a:t>()</a:t>
            </a:r>
          </a:p>
          <a:p>
            <a:r>
              <a:rPr lang="en-IN" sz="1600">
                <a:latin typeface=""/>
              </a:rPr>
              <a:t>  </a:t>
            </a:r>
            <a:r>
              <a:rPr lang="en-IN" sz="1600" b="1">
                <a:solidFill>
                  <a:srgbClr val="008000"/>
                </a:solidFill>
                <a:latin typeface=""/>
              </a:rPr>
              <a:t>for x </a:t>
            </a:r>
            <a:r>
              <a:rPr lang="en-IN" sz="1600" b="1">
                <a:solidFill>
                  <a:srgbClr val="AA22FF"/>
                </a:solidFill>
                <a:latin typeface=""/>
              </a:rPr>
              <a:t>in </a:t>
            </a:r>
            <a:r>
              <a:rPr lang="en-IN" sz="1600" b="1" err="1">
                <a:solidFill>
                  <a:srgbClr val="AA22FF"/>
                </a:solidFill>
                <a:latin typeface=""/>
              </a:rPr>
              <a:t>dbs</a:t>
            </a:r>
            <a:r>
              <a:rPr lang="en-IN" sz="1600" b="1">
                <a:solidFill>
                  <a:srgbClr val="AA22FF"/>
                </a:solidFill>
                <a:latin typeface=""/>
              </a:rPr>
              <a:t>:</a:t>
            </a:r>
          </a:p>
          <a:p>
            <a:r>
              <a:rPr lang="en-IN" sz="1600">
                <a:latin typeface=""/>
              </a:rPr>
              <a:t>   </a:t>
            </a:r>
            <a:r>
              <a:rPr lang="en-IN" sz="1600" b="1">
                <a:solidFill>
                  <a:srgbClr val="008000"/>
                </a:solidFill>
                <a:latin typeface=""/>
              </a:rPr>
              <a:t>print(x)</a:t>
            </a:r>
          </a:p>
          <a:p>
            <a:r>
              <a:rPr lang="en-IN" sz="1600" b="1">
                <a:solidFill>
                  <a:srgbClr val="008000"/>
                </a:solidFill>
                <a:latin typeface=""/>
              </a:rPr>
              <a:t>except:</a:t>
            </a:r>
          </a:p>
          <a:p>
            <a:r>
              <a:rPr lang="en-IN" sz="1600">
                <a:latin typeface=""/>
              </a:rPr>
              <a:t>  </a:t>
            </a:r>
            <a:r>
              <a:rPr lang="en-IN" sz="1600" b="1">
                <a:solidFill>
                  <a:srgbClr val="008000"/>
                </a:solidFill>
                <a:latin typeface=""/>
              </a:rPr>
              <a:t>print(</a:t>
            </a:r>
            <a:r>
              <a:rPr lang="en-IN" sz="1600" b="1">
                <a:solidFill>
                  <a:srgbClr val="BA2121"/>
                </a:solidFill>
                <a:latin typeface=""/>
              </a:rPr>
              <a:t>"Connection Error")</a:t>
            </a:r>
          </a:p>
        </p:txBody>
      </p:sp>
      <p:sp>
        <p:nvSpPr>
          <p:cNvPr id="8" name="TextBox 7">
            <a:extLst>
              <a:ext uri="{FF2B5EF4-FFF2-40B4-BE49-F238E27FC236}">
                <a16:creationId xmlns:a16="http://schemas.microsoft.com/office/drawing/2014/main" id="{3821B9DF-75EA-4C83-874E-F0E2470F3250}"/>
              </a:ext>
            </a:extLst>
          </p:cNvPr>
          <p:cNvSpPr txBox="1"/>
          <p:nvPr/>
        </p:nvSpPr>
        <p:spPr>
          <a:xfrm>
            <a:off x="5583504" y="1232922"/>
            <a:ext cx="2633958" cy="3046988"/>
          </a:xfrm>
          <a:prstGeom prst="rect">
            <a:avLst/>
          </a:prstGeom>
          <a:noFill/>
        </p:spPr>
        <p:txBody>
          <a:bodyPr wrap="square">
            <a:spAutoFit/>
          </a:bodyPr>
          <a:lstStyle/>
          <a:p>
            <a:r>
              <a:rPr lang="en-IN" sz="1600">
                <a:solidFill>
                  <a:srgbClr val="FF6600"/>
                </a:solidFill>
              </a:rPr>
              <a:t>1</a:t>
            </a:r>
          </a:p>
          <a:p>
            <a:r>
              <a:rPr lang="en-IN" sz="1600">
                <a:solidFill>
                  <a:srgbClr val="FF6600"/>
                </a:solidFill>
              </a:rPr>
              <a:t>('college',)</a:t>
            </a:r>
          </a:p>
          <a:p>
            <a:r>
              <a:rPr lang="en-IN" sz="1600">
                <a:solidFill>
                  <a:srgbClr val="FF6600"/>
                </a:solidFill>
              </a:rPr>
              <a:t>('company',)</a:t>
            </a:r>
          </a:p>
          <a:p>
            <a:r>
              <a:rPr lang="en-IN" sz="1600">
                <a:solidFill>
                  <a:srgbClr val="FF6600"/>
                </a:solidFill>
              </a:rPr>
              <a:t>('flutter',)</a:t>
            </a:r>
          </a:p>
          <a:p>
            <a:r>
              <a:rPr lang="en-IN" sz="1600">
                <a:solidFill>
                  <a:srgbClr val="FF6600"/>
                </a:solidFill>
              </a:rPr>
              <a:t>('</a:t>
            </a:r>
            <a:r>
              <a:rPr lang="en-IN" sz="1600" err="1">
                <a:solidFill>
                  <a:srgbClr val="FF6600"/>
                </a:solidFill>
              </a:rPr>
              <a:t>information_schema</a:t>
            </a:r>
            <a:r>
              <a:rPr lang="en-IN" sz="1600">
                <a:solidFill>
                  <a:srgbClr val="FF6600"/>
                </a:solidFill>
              </a:rPr>
              <a:t>',)</a:t>
            </a:r>
          </a:p>
          <a:p>
            <a:r>
              <a:rPr lang="en-IN" sz="1600">
                <a:solidFill>
                  <a:srgbClr val="FF6600"/>
                </a:solidFill>
              </a:rPr>
              <a:t>('</a:t>
            </a:r>
            <a:r>
              <a:rPr lang="en-IN" sz="1600" err="1">
                <a:solidFill>
                  <a:srgbClr val="FF6600"/>
                </a:solidFill>
              </a:rPr>
              <a:t>mysql</a:t>
            </a:r>
            <a:r>
              <a:rPr lang="en-IN" sz="1600">
                <a:solidFill>
                  <a:srgbClr val="FF6600"/>
                </a:solidFill>
              </a:rPr>
              <a:t>',)</a:t>
            </a:r>
          </a:p>
          <a:p>
            <a:r>
              <a:rPr lang="en-IN" sz="1600">
                <a:solidFill>
                  <a:srgbClr val="FF6600"/>
                </a:solidFill>
              </a:rPr>
              <a:t>('</a:t>
            </a:r>
            <a:r>
              <a:rPr lang="en-IN" sz="1600" err="1">
                <a:solidFill>
                  <a:srgbClr val="FF6600"/>
                </a:solidFill>
              </a:rPr>
              <a:t>performance_schema</a:t>
            </a:r>
            <a:r>
              <a:rPr lang="en-IN" sz="1600">
                <a:solidFill>
                  <a:srgbClr val="FF6600"/>
                </a:solidFill>
              </a:rPr>
              <a:t>',)</a:t>
            </a:r>
          </a:p>
          <a:p>
            <a:r>
              <a:rPr lang="en-IN" sz="1600">
                <a:solidFill>
                  <a:srgbClr val="FF6600"/>
                </a:solidFill>
              </a:rPr>
              <a:t>('</a:t>
            </a:r>
            <a:r>
              <a:rPr lang="en-IN" sz="1600" err="1">
                <a:solidFill>
                  <a:srgbClr val="FF6600"/>
                </a:solidFill>
              </a:rPr>
              <a:t>phpmyadmin</a:t>
            </a:r>
            <a:r>
              <a:rPr lang="en-IN" sz="1600">
                <a:solidFill>
                  <a:srgbClr val="FF6600"/>
                </a:solidFill>
              </a:rPr>
              <a:t>',)</a:t>
            </a:r>
          </a:p>
          <a:p>
            <a:r>
              <a:rPr lang="en-IN" sz="1600">
                <a:solidFill>
                  <a:srgbClr val="FF6600"/>
                </a:solidFill>
              </a:rPr>
              <a:t>('</a:t>
            </a:r>
            <a:r>
              <a:rPr lang="en-IN" sz="1600" err="1">
                <a:solidFill>
                  <a:srgbClr val="FF6600"/>
                </a:solidFill>
              </a:rPr>
              <a:t>productmaster</a:t>
            </a:r>
            <a:r>
              <a:rPr lang="en-IN" sz="1600">
                <a:solidFill>
                  <a:srgbClr val="FF6600"/>
                </a:solidFill>
              </a:rPr>
              <a:t>',)</a:t>
            </a:r>
          </a:p>
          <a:p>
            <a:r>
              <a:rPr lang="en-IN" sz="1600">
                <a:solidFill>
                  <a:srgbClr val="FF6600"/>
                </a:solidFill>
              </a:rPr>
              <a:t>('test',)</a:t>
            </a:r>
          </a:p>
          <a:p>
            <a:r>
              <a:rPr lang="en-IN" sz="1600">
                <a:solidFill>
                  <a:srgbClr val="FF6600"/>
                </a:solidFill>
              </a:rPr>
              <a:t>('test1',)</a:t>
            </a:r>
          </a:p>
          <a:p>
            <a:r>
              <a:rPr lang="en-IN" sz="1600">
                <a:solidFill>
                  <a:srgbClr val="FF6600"/>
                </a:solidFill>
              </a:rPr>
              <a:t>('test2',)</a:t>
            </a:r>
          </a:p>
        </p:txBody>
      </p:sp>
    </p:spTree>
    <p:extLst>
      <p:ext uri="{BB962C8B-B14F-4D97-AF65-F5344CB8AC3E}">
        <p14:creationId xmlns:p14="http://schemas.microsoft.com/office/powerpoint/2010/main" val="352332358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3" name="Text Placeholder 2">
            <a:extLst>
              <a:ext uri="{FF2B5EF4-FFF2-40B4-BE49-F238E27FC236}">
                <a16:creationId xmlns:a16="http://schemas.microsoft.com/office/drawing/2014/main" id="{E9B51BA1-A0BA-4B08-BC4E-9AEB2112E931}"/>
              </a:ext>
            </a:extLst>
          </p:cNvPr>
          <p:cNvSpPr>
            <a:spLocks noGrp="1"/>
          </p:cNvSpPr>
          <p:nvPr>
            <p:ph type="body" idx="1"/>
          </p:nvPr>
        </p:nvSpPr>
        <p:spPr/>
        <p:txBody>
          <a:bodyPr/>
          <a:lstStyle/>
          <a:p>
            <a:pPr marL="101600" indent="0" algn="just">
              <a:buNone/>
            </a:pPr>
            <a:r>
              <a:rPr lang="en-US" sz="2400"/>
              <a:t>We can specify the database name in the connect() method if we want to connect to a specific database.</a:t>
            </a:r>
            <a:endParaRPr lang="en-IN" sz="2400"/>
          </a:p>
        </p:txBody>
      </p:sp>
    </p:spTree>
    <p:extLst>
      <p:ext uri="{BB962C8B-B14F-4D97-AF65-F5344CB8AC3E}">
        <p14:creationId xmlns:p14="http://schemas.microsoft.com/office/powerpoint/2010/main" val="395957383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906309" y="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Retrieving data from the table</a:t>
            </a:r>
            <a:endParaRPr lang="en-IN" sz="2000" b="1">
              <a:solidFill>
                <a:srgbClr val="0070C0"/>
              </a:solidFill>
              <a:latin typeface="Verdana" panose="020B0604030504040204" pitchFamily="34" charset="0"/>
              <a:ea typeface="Verdana" panose="020B0604030504040204" pitchFamily="34" charset="0"/>
            </a:endParaRPr>
          </a:p>
        </p:txBody>
      </p:sp>
      <p:sp>
        <p:nvSpPr>
          <p:cNvPr id="7" name="TextBox 6">
            <a:extLst>
              <a:ext uri="{FF2B5EF4-FFF2-40B4-BE49-F238E27FC236}">
                <a16:creationId xmlns:a16="http://schemas.microsoft.com/office/drawing/2014/main" id="{3F1F61BC-2563-4AE3-A6E9-1D3A66317C1A}"/>
              </a:ext>
            </a:extLst>
          </p:cNvPr>
          <p:cNvSpPr txBox="1"/>
          <p:nvPr/>
        </p:nvSpPr>
        <p:spPr>
          <a:xfrm>
            <a:off x="1217852" y="728535"/>
            <a:ext cx="6566686" cy="3170099"/>
          </a:xfrm>
          <a:prstGeom prst="rect">
            <a:avLst/>
          </a:prstGeom>
          <a:noFill/>
        </p:spPr>
        <p:txBody>
          <a:bodyPr wrap="square">
            <a:spAutoFit/>
          </a:bodyPr>
          <a:lstStyle/>
          <a:p>
            <a:r>
              <a:rPr lang="en-IN" sz="2000" b="1">
                <a:solidFill>
                  <a:srgbClr val="008000"/>
                </a:solidFill>
                <a:latin typeface=""/>
              </a:rPr>
              <a:t>import </a:t>
            </a:r>
            <a:r>
              <a:rPr lang="en-IN" sz="2000" b="1" err="1">
                <a:solidFill>
                  <a:srgbClr val="0000FF"/>
                </a:solidFill>
                <a:latin typeface=""/>
              </a:rPr>
              <a:t>mysql.connector</a:t>
            </a:r>
            <a:endParaRPr lang="en-IN" sz="2000" b="1">
              <a:solidFill>
                <a:srgbClr val="0000FF"/>
              </a:solidFill>
              <a:latin typeface=""/>
            </a:endParaRPr>
          </a:p>
          <a:p>
            <a:r>
              <a:rPr lang="en-IN" sz="2000" b="1">
                <a:solidFill>
                  <a:srgbClr val="008000"/>
                </a:solidFill>
                <a:latin typeface=""/>
              </a:rPr>
              <a:t>try:</a:t>
            </a:r>
          </a:p>
          <a:p>
            <a:r>
              <a:rPr lang="en-IN" sz="2000">
                <a:latin typeface=""/>
              </a:rPr>
              <a:t>  con </a:t>
            </a:r>
            <a:r>
              <a:rPr lang="en-IN" sz="2000">
                <a:solidFill>
                  <a:srgbClr val="666666"/>
                </a:solidFill>
                <a:latin typeface=""/>
              </a:rPr>
              <a:t>= </a:t>
            </a:r>
            <a:r>
              <a:rPr lang="en-IN" sz="2000" err="1">
                <a:solidFill>
                  <a:srgbClr val="666666"/>
                </a:solidFill>
                <a:latin typeface=""/>
              </a:rPr>
              <a:t>mysql.connector.connect</a:t>
            </a:r>
            <a:r>
              <a:rPr lang="en-IN" sz="2000">
                <a:solidFill>
                  <a:srgbClr val="666666"/>
                </a:solidFill>
                <a:latin typeface=""/>
              </a:rPr>
              <a:t>(</a:t>
            </a:r>
          </a:p>
          <a:p>
            <a:r>
              <a:rPr lang="en-IN" sz="2000">
                <a:latin typeface=""/>
              </a:rPr>
              <a:t>  host</a:t>
            </a:r>
            <a:r>
              <a:rPr lang="en-IN" sz="2000">
                <a:solidFill>
                  <a:srgbClr val="666666"/>
                </a:solidFill>
                <a:latin typeface=""/>
              </a:rPr>
              <a:t>=</a:t>
            </a:r>
            <a:r>
              <a:rPr lang="en-IN" sz="2000">
                <a:solidFill>
                  <a:srgbClr val="BA2121"/>
                </a:solidFill>
                <a:latin typeface=""/>
              </a:rPr>
              <a:t>"localhost",</a:t>
            </a:r>
          </a:p>
          <a:p>
            <a:r>
              <a:rPr lang="en-IN" sz="2000">
                <a:latin typeface=""/>
              </a:rPr>
              <a:t>  user</a:t>
            </a:r>
            <a:r>
              <a:rPr lang="en-IN" sz="2000">
                <a:solidFill>
                  <a:srgbClr val="666666"/>
                </a:solidFill>
                <a:latin typeface=""/>
              </a:rPr>
              <a:t>=</a:t>
            </a:r>
            <a:r>
              <a:rPr lang="en-IN" sz="2000">
                <a:solidFill>
                  <a:srgbClr val="BA2121"/>
                </a:solidFill>
                <a:latin typeface=""/>
              </a:rPr>
              <a:t>"root",</a:t>
            </a:r>
          </a:p>
          <a:p>
            <a:r>
              <a:rPr lang="en-IN" sz="2000">
                <a:latin typeface=""/>
              </a:rPr>
              <a:t>  password</a:t>
            </a:r>
            <a:r>
              <a:rPr lang="en-IN" sz="2000">
                <a:solidFill>
                  <a:srgbClr val="666666"/>
                </a:solidFill>
                <a:latin typeface=""/>
              </a:rPr>
              <a:t>=</a:t>
            </a:r>
            <a:r>
              <a:rPr lang="en-IN" sz="2000">
                <a:solidFill>
                  <a:srgbClr val="BA2121"/>
                </a:solidFill>
                <a:latin typeface=""/>
              </a:rPr>
              <a:t>"",</a:t>
            </a:r>
          </a:p>
          <a:p>
            <a:r>
              <a:rPr lang="en-IN" sz="2000">
                <a:latin typeface=""/>
              </a:rPr>
              <a:t>  database</a:t>
            </a:r>
            <a:r>
              <a:rPr lang="en-IN" sz="2000">
                <a:solidFill>
                  <a:srgbClr val="666666"/>
                </a:solidFill>
                <a:latin typeface=""/>
              </a:rPr>
              <a:t>=</a:t>
            </a:r>
            <a:r>
              <a:rPr lang="en-IN" sz="2000">
                <a:solidFill>
                  <a:srgbClr val="BA2121"/>
                </a:solidFill>
                <a:latin typeface=""/>
              </a:rPr>
              <a:t>"college"</a:t>
            </a:r>
          </a:p>
          <a:p>
            <a:r>
              <a:rPr lang="en-IN" sz="2000">
                <a:latin typeface=""/>
              </a:rPr>
              <a:t>  )</a:t>
            </a:r>
          </a:p>
          <a:p>
            <a:r>
              <a:rPr lang="en-IN" sz="2000">
                <a:latin typeface=""/>
              </a:rPr>
              <a:t>  </a:t>
            </a:r>
            <a:r>
              <a:rPr lang="en-IN" sz="2000" b="1">
                <a:solidFill>
                  <a:srgbClr val="008000"/>
                </a:solidFill>
                <a:latin typeface=""/>
              </a:rPr>
              <a:t>print(</a:t>
            </a:r>
            <a:r>
              <a:rPr lang="en-IN" sz="2000" b="1">
                <a:solidFill>
                  <a:srgbClr val="BA2121"/>
                </a:solidFill>
                <a:latin typeface=""/>
              </a:rPr>
              <a:t>"Connection Established Successfully")</a:t>
            </a:r>
          </a:p>
          <a:p>
            <a:r>
              <a:rPr lang="en-IN" sz="2000">
                <a:latin typeface=""/>
              </a:rPr>
              <a:t>  </a:t>
            </a:r>
            <a:endParaRPr lang="en-IN" sz="2000" i="1">
              <a:solidFill>
                <a:srgbClr val="408080"/>
              </a:solidFill>
              <a:latin typeface=""/>
            </a:endParaRPr>
          </a:p>
        </p:txBody>
      </p:sp>
    </p:spTree>
    <p:extLst>
      <p:ext uri="{BB962C8B-B14F-4D97-AF65-F5344CB8AC3E}">
        <p14:creationId xmlns:p14="http://schemas.microsoft.com/office/powerpoint/2010/main" val="84926236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906309" y="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Retrieving data from the table</a:t>
            </a:r>
            <a:endParaRPr lang="en-IN" sz="2000" b="1">
              <a:solidFill>
                <a:srgbClr val="0070C0"/>
              </a:solidFill>
              <a:latin typeface="Verdana" panose="020B0604030504040204" pitchFamily="34" charset="0"/>
              <a:ea typeface="Verdana" panose="020B0604030504040204" pitchFamily="34" charset="0"/>
            </a:endParaRPr>
          </a:p>
        </p:txBody>
      </p:sp>
      <p:sp>
        <p:nvSpPr>
          <p:cNvPr id="10" name="TextBox 9">
            <a:extLst>
              <a:ext uri="{FF2B5EF4-FFF2-40B4-BE49-F238E27FC236}">
                <a16:creationId xmlns:a16="http://schemas.microsoft.com/office/drawing/2014/main" id="{2759FBBA-A8B9-471A-99C0-04921FC0623D}"/>
              </a:ext>
            </a:extLst>
          </p:cNvPr>
          <p:cNvSpPr txBox="1"/>
          <p:nvPr/>
        </p:nvSpPr>
        <p:spPr>
          <a:xfrm>
            <a:off x="543974" y="440503"/>
            <a:ext cx="4572000" cy="4739759"/>
          </a:xfrm>
          <a:prstGeom prst="rect">
            <a:avLst/>
          </a:prstGeom>
          <a:noFill/>
        </p:spPr>
        <p:txBody>
          <a:bodyPr wrap="square" lIns="91440" tIns="45720" rIns="91440" bIns="45720" anchor="t">
            <a:spAutoFit/>
          </a:bodyPr>
          <a:lstStyle/>
          <a:p>
            <a:r>
              <a:rPr lang="en-IN" sz="1600" i="1">
                <a:solidFill>
                  <a:srgbClr val="408080"/>
                </a:solidFill>
                <a:latin typeface="Segoe UI"/>
                <a:cs typeface="Segoe UI"/>
              </a:rPr>
              <a:t>#creating the cursor object  </a:t>
            </a:r>
            <a:endParaRPr lang="en-US" sz="1600">
              <a:solidFill>
                <a:srgbClr val="408080"/>
              </a:solidFill>
              <a:latin typeface="Segoe UI"/>
              <a:cs typeface="Segoe UI"/>
            </a:endParaRPr>
          </a:p>
          <a:p>
            <a:r>
              <a:rPr lang="en-IN" sz="1600">
                <a:latin typeface="Segoe UI"/>
                <a:cs typeface="Segoe UI"/>
              </a:rPr>
              <a:t>  cur </a:t>
            </a:r>
            <a:r>
              <a:rPr lang="en-IN" sz="1600">
                <a:solidFill>
                  <a:srgbClr val="666666"/>
                </a:solidFill>
                <a:latin typeface="Segoe UI"/>
                <a:cs typeface="Segoe UI"/>
              </a:rPr>
              <a:t>= </a:t>
            </a:r>
            <a:r>
              <a:rPr lang="en-IN" sz="1600" err="1">
                <a:solidFill>
                  <a:srgbClr val="666666"/>
                </a:solidFill>
                <a:latin typeface="Segoe UI"/>
                <a:cs typeface="Segoe UI"/>
              </a:rPr>
              <a:t>con.cursor</a:t>
            </a:r>
            <a:r>
              <a:rPr lang="en-IN" sz="1600">
                <a:solidFill>
                  <a:srgbClr val="666666"/>
                </a:solidFill>
                <a:latin typeface="Segoe UI"/>
                <a:cs typeface="Segoe UI"/>
              </a:rPr>
              <a:t>()  </a:t>
            </a:r>
            <a:endParaRPr lang="en-US" sz="1600">
              <a:solidFill>
                <a:srgbClr val="666666"/>
              </a:solidFill>
              <a:latin typeface="Segoe UI"/>
              <a:cs typeface="Segoe UI"/>
            </a:endParaRPr>
          </a:p>
          <a:p>
            <a:r>
              <a:rPr lang="en-IN" sz="1600">
                <a:latin typeface="Segoe UI"/>
                <a:cs typeface="Segoe UI"/>
              </a:rPr>
              <a:t>  </a:t>
            </a:r>
            <a:r>
              <a:rPr lang="en-IN" sz="1600" b="1">
                <a:solidFill>
                  <a:srgbClr val="008000"/>
                </a:solidFill>
                <a:latin typeface="Segoe UI"/>
                <a:cs typeface="Segoe UI"/>
              </a:rPr>
              <a:t>print(cur)</a:t>
            </a:r>
            <a:endParaRPr lang="en-US" sz="1600">
              <a:solidFill>
                <a:srgbClr val="008000"/>
              </a:solidFill>
              <a:latin typeface="Segoe UI"/>
              <a:cs typeface="Segoe UI"/>
            </a:endParaRPr>
          </a:p>
          <a:p>
            <a:r>
              <a:rPr lang="en-IN" sz="1600">
                <a:latin typeface="Segoe UI"/>
                <a:cs typeface="Segoe UI"/>
              </a:rPr>
              <a:t>  </a:t>
            </a:r>
            <a:r>
              <a:rPr lang="en-IN" sz="1600" i="1">
                <a:solidFill>
                  <a:srgbClr val="408080"/>
                </a:solidFill>
                <a:latin typeface="Segoe UI"/>
                <a:cs typeface="Segoe UI"/>
              </a:rPr>
              <a:t>#id,name,sem,city</a:t>
            </a:r>
            <a:endParaRPr lang="en-US" sz="1600">
              <a:solidFill>
                <a:srgbClr val="408080"/>
              </a:solidFill>
              <a:latin typeface="Segoe UI"/>
              <a:cs typeface="Segoe UI"/>
            </a:endParaRPr>
          </a:p>
          <a:p>
            <a:r>
              <a:rPr lang="en-IN" sz="1600">
                <a:latin typeface="Segoe UI"/>
                <a:cs typeface="Segoe UI"/>
              </a:rPr>
              <a:t>  </a:t>
            </a:r>
            <a:r>
              <a:rPr lang="en-IN" sz="1600" err="1">
                <a:latin typeface="Segoe UI"/>
                <a:cs typeface="Segoe UI"/>
              </a:rPr>
              <a:t>sql</a:t>
            </a:r>
            <a:r>
              <a:rPr lang="en-IN" sz="1600">
                <a:solidFill>
                  <a:srgbClr val="666666"/>
                </a:solidFill>
                <a:latin typeface="Segoe UI"/>
                <a:cs typeface="Segoe UI"/>
              </a:rPr>
              <a:t>=</a:t>
            </a:r>
            <a:r>
              <a:rPr lang="en-IN" sz="1600">
                <a:solidFill>
                  <a:srgbClr val="BA2121"/>
                </a:solidFill>
                <a:latin typeface="Segoe UI"/>
                <a:cs typeface="Segoe UI"/>
              </a:rPr>
              <a:t>"select * from student"</a:t>
            </a:r>
            <a:endParaRPr lang="en-US" sz="1600">
              <a:solidFill>
                <a:srgbClr val="BA2121"/>
              </a:solidFill>
              <a:latin typeface="Segoe UI"/>
              <a:cs typeface="Segoe UI"/>
            </a:endParaRPr>
          </a:p>
          <a:p>
            <a:r>
              <a:rPr lang="en-IN" sz="1600">
                <a:latin typeface="Segoe UI"/>
                <a:cs typeface="Segoe UI"/>
              </a:rPr>
              <a:t>  </a:t>
            </a:r>
            <a:r>
              <a:rPr lang="en-IN" sz="1600" err="1">
                <a:latin typeface="Segoe UI"/>
                <a:cs typeface="Segoe UI"/>
              </a:rPr>
              <a:t>cur</a:t>
            </a:r>
            <a:r>
              <a:rPr lang="en-IN" sz="1600" err="1">
                <a:solidFill>
                  <a:srgbClr val="666666"/>
                </a:solidFill>
                <a:latin typeface="Segoe UI"/>
                <a:cs typeface="Segoe UI"/>
              </a:rPr>
              <a:t>.execute</a:t>
            </a:r>
            <a:r>
              <a:rPr lang="en-IN" sz="1600">
                <a:solidFill>
                  <a:srgbClr val="666666"/>
                </a:solidFill>
                <a:latin typeface="Segoe UI"/>
                <a:cs typeface="Segoe UI"/>
              </a:rPr>
              <a:t>(</a:t>
            </a:r>
            <a:r>
              <a:rPr lang="en-IN" sz="1600" err="1">
                <a:solidFill>
                  <a:srgbClr val="666666"/>
                </a:solidFill>
                <a:latin typeface="Segoe UI"/>
                <a:cs typeface="Segoe UI"/>
              </a:rPr>
              <a:t>sql</a:t>
            </a:r>
            <a:r>
              <a:rPr lang="en-IN" sz="1600">
                <a:solidFill>
                  <a:srgbClr val="666666"/>
                </a:solidFill>
                <a:latin typeface="Segoe UI"/>
                <a:cs typeface="Segoe UI"/>
              </a:rPr>
              <a:t>)</a:t>
            </a:r>
            <a:endParaRPr lang="en-US" sz="1600">
              <a:solidFill>
                <a:srgbClr val="666666"/>
              </a:solidFill>
              <a:latin typeface="Segoe UI"/>
              <a:cs typeface="Segoe UI"/>
            </a:endParaRPr>
          </a:p>
          <a:p>
            <a:r>
              <a:rPr lang="en-IN" sz="1600">
                <a:latin typeface="Segoe UI"/>
                <a:cs typeface="Segoe UI"/>
              </a:rPr>
              <a:t>  result </a:t>
            </a:r>
            <a:r>
              <a:rPr lang="en-IN" sz="1600">
                <a:solidFill>
                  <a:srgbClr val="666666"/>
                </a:solidFill>
                <a:latin typeface="Segoe UI"/>
                <a:cs typeface="Segoe UI"/>
              </a:rPr>
              <a:t>= </a:t>
            </a:r>
            <a:r>
              <a:rPr lang="en-IN" sz="1600" err="1">
                <a:solidFill>
                  <a:srgbClr val="666666"/>
                </a:solidFill>
                <a:latin typeface="Segoe UI"/>
                <a:cs typeface="Segoe UI"/>
              </a:rPr>
              <a:t>cur.fetchall</a:t>
            </a:r>
            <a:r>
              <a:rPr lang="en-IN" sz="1600">
                <a:solidFill>
                  <a:srgbClr val="666666"/>
                </a:solidFill>
                <a:latin typeface="Segoe UI"/>
                <a:cs typeface="Segoe UI"/>
              </a:rPr>
              <a:t>()</a:t>
            </a:r>
            <a:endParaRPr lang="en-US" sz="1600">
              <a:solidFill>
                <a:srgbClr val="666666"/>
              </a:solidFill>
              <a:latin typeface="Segoe UI"/>
              <a:cs typeface="Segoe UI"/>
            </a:endParaRPr>
          </a:p>
          <a:p>
            <a:r>
              <a:rPr lang="en-US" sz="1600">
                <a:latin typeface="Segoe UI"/>
                <a:cs typeface="Segoe UI"/>
              </a:rPr>
              <a:t>  </a:t>
            </a:r>
            <a:r>
              <a:rPr lang="en-US" sz="1600" b="1">
                <a:solidFill>
                  <a:srgbClr val="008000"/>
                </a:solidFill>
                <a:latin typeface="Segoe UI"/>
                <a:cs typeface="Segoe UI"/>
              </a:rPr>
              <a:t>print(</a:t>
            </a:r>
            <a:r>
              <a:rPr lang="en-US" sz="1600" b="1">
                <a:solidFill>
                  <a:srgbClr val="BA2121"/>
                </a:solidFill>
                <a:latin typeface="Segoe UI"/>
                <a:cs typeface="Segoe UI"/>
              </a:rPr>
              <a:t>"ID    Name     Sem   City")</a:t>
            </a:r>
            <a:endParaRPr lang="en-US" sz="1600">
              <a:solidFill>
                <a:srgbClr val="BA2121"/>
              </a:solidFill>
              <a:latin typeface="Segoe UI"/>
              <a:cs typeface="Segoe UI"/>
            </a:endParaRPr>
          </a:p>
          <a:p>
            <a:r>
              <a:rPr lang="en-IN" sz="1600">
                <a:latin typeface="Segoe UI"/>
                <a:cs typeface="Segoe UI"/>
              </a:rPr>
              <a:t>  </a:t>
            </a:r>
            <a:r>
              <a:rPr lang="en-IN" sz="1600" b="1">
                <a:solidFill>
                  <a:srgbClr val="008000"/>
                </a:solidFill>
                <a:latin typeface="Segoe UI"/>
                <a:cs typeface="Segoe UI"/>
              </a:rPr>
              <a:t>for row </a:t>
            </a:r>
            <a:r>
              <a:rPr lang="en-IN" sz="1600" b="1">
                <a:solidFill>
                  <a:srgbClr val="AA22FF"/>
                </a:solidFill>
                <a:latin typeface="Segoe UI"/>
                <a:cs typeface="Segoe UI"/>
              </a:rPr>
              <a:t>in result:</a:t>
            </a:r>
            <a:endParaRPr lang="en-US" sz="1600">
              <a:solidFill>
                <a:srgbClr val="AA22FF"/>
              </a:solidFill>
              <a:latin typeface="Segoe UI"/>
              <a:cs typeface="Segoe UI"/>
            </a:endParaRPr>
          </a:p>
          <a:p>
            <a:r>
              <a:rPr lang="en-IN" sz="1600">
                <a:latin typeface="Segoe UI"/>
                <a:cs typeface="Segoe UI"/>
              </a:rPr>
              <a:t>    </a:t>
            </a:r>
            <a:r>
              <a:rPr lang="en-IN" sz="1600" i="1">
                <a:solidFill>
                  <a:srgbClr val="408080"/>
                </a:solidFill>
                <a:latin typeface="Segoe UI"/>
                <a:cs typeface="Segoe UI"/>
              </a:rPr>
              <a:t>#print(row)</a:t>
            </a:r>
            <a:endParaRPr lang="en-US" sz="1600">
              <a:solidFill>
                <a:srgbClr val="408080"/>
              </a:solidFill>
              <a:latin typeface="Segoe UI"/>
              <a:cs typeface="Segoe UI"/>
            </a:endParaRPr>
          </a:p>
          <a:p>
            <a:r>
              <a:rPr lang="en-US" sz="1600">
                <a:latin typeface="Segoe UI"/>
                <a:cs typeface="Segoe UI"/>
              </a:rPr>
              <a:t>    </a:t>
            </a:r>
            <a:r>
              <a:rPr lang="en-US" sz="1600" b="1">
                <a:solidFill>
                  <a:srgbClr val="008000"/>
                </a:solidFill>
                <a:latin typeface="Segoe UI"/>
                <a:cs typeface="Segoe UI"/>
              </a:rPr>
              <a:t>print(</a:t>
            </a:r>
            <a:r>
              <a:rPr lang="en-US" sz="1600" b="1">
                <a:solidFill>
                  <a:srgbClr val="BA2121"/>
                </a:solidFill>
                <a:latin typeface="Segoe UI"/>
                <a:cs typeface="Segoe UI"/>
              </a:rPr>
              <a:t>"</a:t>
            </a:r>
            <a:r>
              <a:rPr lang="en-US" sz="1600" b="1">
                <a:solidFill>
                  <a:srgbClr val="BB6688"/>
                </a:solidFill>
                <a:latin typeface="Segoe UI"/>
                <a:cs typeface="Segoe UI"/>
              </a:rPr>
              <a:t>%d</a:t>
            </a:r>
            <a:r>
              <a:rPr lang="en-US" sz="1600" b="1">
                <a:solidFill>
                  <a:srgbClr val="BA2121"/>
                </a:solidFill>
                <a:latin typeface="Segoe UI"/>
                <a:cs typeface="Segoe UI"/>
              </a:rPr>
              <a:t>    </a:t>
            </a:r>
            <a:r>
              <a:rPr lang="en-US" sz="1600" b="1">
                <a:solidFill>
                  <a:srgbClr val="BB6688"/>
                </a:solidFill>
                <a:latin typeface="Segoe UI"/>
                <a:cs typeface="Segoe UI"/>
              </a:rPr>
              <a:t>%s</a:t>
            </a:r>
            <a:r>
              <a:rPr lang="en-US" sz="1600" b="1">
                <a:solidFill>
                  <a:srgbClr val="BA2121"/>
                </a:solidFill>
                <a:latin typeface="Segoe UI"/>
                <a:cs typeface="Segoe UI"/>
              </a:rPr>
              <a:t>    </a:t>
            </a:r>
            <a:r>
              <a:rPr lang="en-US" sz="1600" b="1">
                <a:solidFill>
                  <a:srgbClr val="BB6688"/>
                </a:solidFill>
                <a:latin typeface="Segoe UI"/>
                <a:cs typeface="Segoe UI"/>
              </a:rPr>
              <a:t>%d</a:t>
            </a:r>
            <a:r>
              <a:rPr lang="en-US" sz="1600" b="1">
                <a:solidFill>
                  <a:srgbClr val="BA2121"/>
                </a:solidFill>
                <a:latin typeface="Segoe UI"/>
                <a:cs typeface="Segoe UI"/>
              </a:rPr>
              <a:t>   </a:t>
            </a:r>
            <a:r>
              <a:rPr lang="en-US" sz="1600" b="1">
                <a:solidFill>
                  <a:srgbClr val="BB6688"/>
                </a:solidFill>
                <a:latin typeface="Segoe UI"/>
                <a:cs typeface="Segoe UI"/>
              </a:rPr>
              <a:t>%s</a:t>
            </a:r>
            <a:r>
              <a:rPr lang="en-US" sz="1600" b="1">
                <a:solidFill>
                  <a:srgbClr val="BA2121"/>
                </a:solidFill>
                <a:latin typeface="Segoe UI"/>
                <a:cs typeface="Segoe UI"/>
              </a:rPr>
              <a:t>"</a:t>
            </a:r>
            <a:r>
              <a:rPr lang="en-US" sz="1600" b="1">
                <a:solidFill>
                  <a:srgbClr val="666666"/>
                </a:solidFill>
                <a:latin typeface="Segoe UI"/>
                <a:cs typeface="Segoe UI"/>
              </a:rPr>
              <a:t>%(row[0],row[1],row[2],row[3]))  </a:t>
            </a:r>
            <a:endParaRPr lang="en-US" sz="1600">
              <a:solidFill>
                <a:srgbClr val="666666"/>
              </a:solidFill>
              <a:latin typeface="Segoe UI"/>
              <a:cs typeface="Segoe UI"/>
            </a:endParaRPr>
          </a:p>
          <a:p>
            <a:r>
              <a:rPr lang="en-IN" sz="1600" b="1">
                <a:solidFill>
                  <a:srgbClr val="008000"/>
                </a:solidFill>
                <a:latin typeface="Segoe UI"/>
                <a:cs typeface="Segoe UI"/>
              </a:rPr>
              <a:t>except:</a:t>
            </a:r>
            <a:endParaRPr lang="en-US" sz="1600">
              <a:solidFill>
                <a:srgbClr val="008000"/>
              </a:solidFill>
              <a:latin typeface="Segoe UI"/>
              <a:cs typeface="Segoe UI"/>
            </a:endParaRPr>
          </a:p>
          <a:p>
            <a:r>
              <a:rPr lang="en-IN" sz="1600">
                <a:latin typeface="Segoe UI"/>
                <a:cs typeface="Segoe UI"/>
              </a:rPr>
              <a:t>  </a:t>
            </a:r>
            <a:r>
              <a:rPr lang="en-IN" sz="1600" b="1">
                <a:solidFill>
                  <a:srgbClr val="008000"/>
                </a:solidFill>
                <a:latin typeface="Segoe UI"/>
                <a:cs typeface="Segoe UI"/>
              </a:rPr>
              <a:t>print(</a:t>
            </a:r>
            <a:r>
              <a:rPr lang="en-IN" sz="1600" b="1">
                <a:solidFill>
                  <a:srgbClr val="BA2121"/>
                </a:solidFill>
                <a:latin typeface="Segoe UI"/>
                <a:cs typeface="Segoe UI"/>
              </a:rPr>
              <a:t>"Connection Error")</a:t>
            </a:r>
            <a:endParaRPr lang="en-US" sz="1600">
              <a:solidFill>
                <a:srgbClr val="BA2121"/>
              </a:solidFill>
              <a:latin typeface="Segoe UI"/>
              <a:cs typeface="Segoe UI"/>
            </a:endParaRPr>
          </a:p>
          <a:p>
            <a:r>
              <a:rPr lang="en-IN" sz="1600" b="1">
                <a:solidFill>
                  <a:srgbClr val="008000"/>
                </a:solidFill>
                <a:latin typeface="Segoe UI"/>
                <a:cs typeface="Segoe UI"/>
              </a:rPr>
              <a:t>finally:</a:t>
            </a:r>
            <a:endParaRPr lang="en-US" sz="1600">
              <a:solidFill>
                <a:srgbClr val="008000"/>
              </a:solidFill>
              <a:latin typeface="Segoe UI"/>
              <a:cs typeface="Segoe UI"/>
            </a:endParaRPr>
          </a:p>
          <a:p>
            <a:r>
              <a:rPr lang="en-IN" sz="1600">
                <a:latin typeface="Segoe UI"/>
                <a:cs typeface="Segoe UI"/>
              </a:rPr>
              <a:t>  </a:t>
            </a:r>
            <a:r>
              <a:rPr lang="en-IN" sz="1600" b="1">
                <a:solidFill>
                  <a:srgbClr val="008000"/>
                </a:solidFill>
                <a:latin typeface="Segoe UI"/>
                <a:cs typeface="Segoe UI"/>
              </a:rPr>
              <a:t>if con:</a:t>
            </a:r>
            <a:endParaRPr lang="en-US" sz="1600">
              <a:solidFill>
                <a:srgbClr val="008000"/>
              </a:solidFill>
              <a:latin typeface="Segoe UI"/>
              <a:cs typeface="Segoe UI"/>
            </a:endParaRPr>
          </a:p>
          <a:p>
            <a:r>
              <a:rPr lang="en-IN" sz="1600">
                <a:latin typeface="Segoe UI"/>
                <a:cs typeface="Segoe UI"/>
              </a:rPr>
              <a:t>    </a:t>
            </a:r>
            <a:r>
              <a:rPr lang="en-IN" sz="1600" err="1">
                <a:latin typeface="Segoe UI"/>
                <a:cs typeface="Segoe UI"/>
              </a:rPr>
              <a:t>con</a:t>
            </a:r>
            <a:r>
              <a:rPr lang="en-IN" sz="1600" err="1">
                <a:solidFill>
                  <a:srgbClr val="666666"/>
                </a:solidFill>
                <a:latin typeface="Segoe UI"/>
                <a:cs typeface="Segoe UI"/>
              </a:rPr>
              <a:t>.close</a:t>
            </a:r>
            <a:r>
              <a:rPr lang="en-IN" sz="1600">
                <a:solidFill>
                  <a:srgbClr val="666666"/>
                </a:solidFill>
                <a:latin typeface="Segoe UI"/>
                <a:cs typeface="Segoe UI"/>
              </a:rPr>
              <a:t>()</a:t>
            </a:r>
            <a:endParaRPr lang="en-US" sz="1600">
              <a:solidFill>
                <a:srgbClr val="666666"/>
              </a:solidFill>
              <a:latin typeface="Segoe UI"/>
              <a:cs typeface="Segoe UI"/>
            </a:endParaRPr>
          </a:p>
          <a:p>
            <a:r>
              <a:rPr lang="en-IN" sz="1600">
                <a:latin typeface="Segoe UI"/>
                <a:cs typeface="Segoe UI"/>
              </a:rPr>
              <a:t>    </a:t>
            </a:r>
            <a:r>
              <a:rPr lang="en-IN" sz="1600" b="1">
                <a:solidFill>
                  <a:srgbClr val="008000"/>
                </a:solidFill>
                <a:latin typeface="Segoe UI"/>
                <a:cs typeface="Segoe UI"/>
              </a:rPr>
              <a:t>print(</a:t>
            </a:r>
            <a:r>
              <a:rPr lang="en-IN" sz="1600" b="1">
                <a:solidFill>
                  <a:srgbClr val="BA2121"/>
                </a:solidFill>
                <a:latin typeface="Segoe UI"/>
                <a:cs typeface="Segoe UI"/>
              </a:rPr>
              <a:t>"Resources Released")</a:t>
            </a:r>
            <a:endParaRPr lang="en-US" sz="1600">
              <a:solidFill>
                <a:srgbClr val="BA2121"/>
              </a:solidFill>
              <a:latin typeface="Segoe UI"/>
              <a:cs typeface="Segoe UI"/>
            </a:endParaRPr>
          </a:p>
          <a:p>
            <a:endParaRPr lang="en-IN"/>
          </a:p>
        </p:txBody>
      </p:sp>
      <p:sp>
        <p:nvSpPr>
          <p:cNvPr id="12" name="TextBox 11">
            <a:extLst>
              <a:ext uri="{FF2B5EF4-FFF2-40B4-BE49-F238E27FC236}">
                <a16:creationId xmlns:a16="http://schemas.microsoft.com/office/drawing/2014/main" id="{804FC5A5-501C-44D5-8D20-D68F6D2F8325}"/>
              </a:ext>
            </a:extLst>
          </p:cNvPr>
          <p:cNvSpPr txBox="1"/>
          <p:nvPr/>
        </p:nvSpPr>
        <p:spPr>
          <a:xfrm>
            <a:off x="5239593" y="1621825"/>
            <a:ext cx="3730428" cy="1384995"/>
          </a:xfrm>
          <a:prstGeom prst="rect">
            <a:avLst/>
          </a:prstGeom>
          <a:noFill/>
        </p:spPr>
        <p:txBody>
          <a:bodyPr wrap="square">
            <a:spAutoFit/>
          </a:bodyPr>
          <a:lstStyle/>
          <a:p>
            <a:r>
              <a:rPr lang="en-US">
                <a:solidFill>
                  <a:srgbClr val="FF6600"/>
                </a:solidFill>
              </a:rPr>
              <a:t>Connection Established Successfully</a:t>
            </a:r>
          </a:p>
          <a:p>
            <a:r>
              <a:rPr lang="en-US" err="1">
                <a:solidFill>
                  <a:srgbClr val="FF6600"/>
                </a:solidFill>
              </a:rPr>
              <a:t>MySQLCursor</a:t>
            </a:r>
            <a:r>
              <a:rPr lang="en-US">
                <a:solidFill>
                  <a:srgbClr val="FF6600"/>
                </a:solidFill>
              </a:rPr>
              <a:t>: (Nothing executed yet)</a:t>
            </a:r>
          </a:p>
          <a:p>
            <a:r>
              <a:rPr lang="en-US">
                <a:solidFill>
                  <a:srgbClr val="FF6600"/>
                </a:solidFill>
              </a:rPr>
              <a:t>ID    Name     Sem   City</a:t>
            </a:r>
          </a:p>
          <a:p>
            <a:r>
              <a:rPr lang="en-US">
                <a:solidFill>
                  <a:srgbClr val="FF6600"/>
                </a:solidFill>
              </a:rPr>
              <a:t>1    Rakesh    2   Baroda</a:t>
            </a:r>
          </a:p>
          <a:p>
            <a:r>
              <a:rPr lang="en-US">
                <a:solidFill>
                  <a:srgbClr val="FF6600"/>
                </a:solidFill>
              </a:rPr>
              <a:t>2    Mahesh    3   Pune</a:t>
            </a:r>
          </a:p>
          <a:p>
            <a:r>
              <a:rPr lang="en-US">
                <a:solidFill>
                  <a:srgbClr val="FF6600"/>
                </a:solidFill>
              </a:rPr>
              <a:t>Resources Released</a:t>
            </a:r>
            <a:endParaRPr lang="en-IN">
              <a:solidFill>
                <a:srgbClr val="FF6600"/>
              </a:solidFill>
            </a:endParaRPr>
          </a:p>
        </p:txBody>
      </p:sp>
      <p:sp>
        <p:nvSpPr>
          <p:cNvPr id="4" name="TextBox 3">
            <a:extLst>
              <a:ext uri="{FF2B5EF4-FFF2-40B4-BE49-F238E27FC236}">
                <a16:creationId xmlns:a16="http://schemas.microsoft.com/office/drawing/2014/main" id="{90C37CC5-C299-693B-2E27-74E2AE4D9AA4}"/>
              </a:ext>
            </a:extLst>
          </p:cNvPr>
          <p:cNvSpPr txBox="1"/>
          <p:nvPr/>
        </p:nvSpPr>
        <p:spPr>
          <a:xfrm>
            <a:off x="5664529" y="3901787"/>
            <a:ext cx="2743200"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IN" sz="2000">
              <a:solidFill>
                <a:srgbClr val="0000FF"/>
              </a:solidFill>
              <a:latin typeface="Segoe UI"/>
              <a:cs typeface="Segoe UI"/>
            </a:endParaRPr>
          </a:p>
        </p:txBody>
      </p:sp>
    </p:spTree>
    <p:extLst>
      <p:ext uri="{BB962C8B-B14F-4D97-AF65-F5344CB8AC3E}">
        <p14:creationId xmlns:p14="http://schemas.microsoft.com/office/powerpoint/2010/main" val="408160816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644A173-C310-5226-9BFE-BA3BBB0DA77D}"/>
              </a:ext>
            </a:extLst>
          </p:cNvPr>
          <p:cNvSpPr txBox="1">
            <a:spLocks noGrp="1"/>
          </p:cNvSpPr>
          <p:nvPr>
            <p:ph type="ctrTitle"/>
          </p:nvPr>
        </p:nvSpPr>
        <p:spPr>
          <a:xfrm>
            <a:off x="273321" y="2379799"/>
            <a:ext cx="8714561" cy="1292631"/>
          </a:xfrm>
          <a:prstGeom prst="rect">
            <a:avLst/>
          </a:prstGeom>
          <a:noFill/>
        </p:spPr>
        <p:txBody>
          <a:bodyPr wrap="square" rtlCol="0">
            <a:spAutoFit/>
          </a:bodyPr>
          <a:lstStyle/>
          <a:p>
            <a:pPr algn="l"/>
            <a:r>
              <a:rPr lang="en-US" sz="2400"/>
              <a:t>%s = string, %d=integer,  %f= float,  .</a:t>
            </a:r>
            <a:r>
              <a:rPr lang="en-US" sz="2400" err="1"/>
              <a:t>nf</a:t>
            </a:r>
            <a:r>
              <a:rPr lang="en-US" sz="2400"/>
              <a:t>%=&gt;n= no. of digits to the right of the . , %r=raw data, %x= hexadecimal, %o=octal</a:t>
            </a:r>
            <a:endParaRPr lang="en-IN" sz="2400"/>
          </a:p>
        </p:txBody>
      </p:sp>
    </p:spTree>
    <p:extLst>
      <p:ext uri="{BB962C8B-B14F-4D97-AF65-F5344CB8AC3E}">
        <p14:creationId xmlns:p14="http://schemas.microsoft.com/office/powerpoint/2010/main" val="104667499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906309" y="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Login Form</a:t>
            </a:r>
            <a:endParaRPr lang="en-IN" sz="2000" b="1">
              <a:solidFill>
                <a:srgbClr val="0070C0"/>
              </a:solidFill>
              <a:latin typeface="Verdana" panose="020B0604030504040204" pitchFamily="34" charset="0"/>
              <a:ea typeface="Verdana" panose="020B0604030504040204" pitchFamily="34" charset="0"/>
            </a:endParaRPr>
          </a:p>
        </p:txBody>
      </p:sp>
      <p:sp>
        <p:nvSpPr>
          <p:cNvPr id="6" name="TextBox 5">
            <a:extLst>
              <a:ext uri="{FF2B5EF4-FFF2-40B4-BE49-F238E27FC236}">
                <a16:creationId xmlns:a16="http://schemas.microsoft.com/office/drawing/2014/main" id="{CAD37349-FCB3-4D1D-83E9-7F164FFA3CF5}"/>
              </a:ext>
            </a:extLst>
          </p:cNvPr>
          <p:cNvSpPr txBox="1"/>
          <p:nvPr/>
        </p:nvSpPr>
        <p:spPr>
          <a:xfrm>
            <a:off x="1331140" y="615279"/>
            <a:ext cx="5126304" cy="4278094"/>
          </a:xfrm>
          <a:prstGeom prst="rect">
            <a:avLst/>
          </a:prstGeom>
          <a:noFill/>
        </p:spPr>
        <p:txBody>
          <a:bodyPr wrap="square">
            <a:spAutoFit/>
          </a:bodyPr>
          <a:lstStyle/>
          <a:p>
            <a:r>
              <a:rPr lang="en-IN" sz="1600" i="1">
                <a:solidFill>
                  <a:srgbClr val="408080"/>
                </a:solidFill>
                <a:latin typeface=""/>
              </a:rPr>
              <a:t># Creating GUI </a:t>
            </a:r>
          </a:p>
          <a:p>
            <a:r>
              <a:rPr lang="en-IN" sz="1600">
                <a:latin typeface=""/>
              </a:rPr>
              <a:t>root </a:t>
            </a:r>
            <a:r>
              <a:rPr lang="en-IN" sz="1600">
                <a:solidFill>
                  <a:srgbClr val="666666"/>
                </a:solidFill>
                <a:latin typeface=""/>
              </a:rPr>
              <a:t>= Tk()</a:t>
            </a:r>
          </a:p>
          <a:p>
            <a:r>
              <a:rPr lang="en-IN" sz="1600" err="1">
                <a:latin typeface=""/>
              </a:rPr>
              <a:t>root</a:t>
            </a:r>
            <a:r>
              <a:rPr lang="en-IN" sz="1600" err="1">
                <a:solidFill>
                  <a:srgbClr val="666666"/>
                </a:solidFill>
                <a:latin typeface=""/>
              </a:rPr>
              <a:t>.geometry</a:t>
            </a:r>
            <a:r>
              <a:rPr lang="en-IN" sz="1600">
                <a:solidFill>
                  <a:srgbClr val="666666"/>
                </a:solidFill>
                <a:latin typeface=""/>
              </a:rPr>
              <a:t>(</a:t>
            </a:r>
            <a:r>
              <a:rPr lang="en-IN" sz="1600">
                <a:solidFill>
                  <a:srgbClr val="BA2121"/>
                </a:solidFill>
                <a:latin typeface=""/>
              </a:rPr>
              <a:t>"300x300")</a:t>
            </a:r>
          </a:p>
          <a:p>
            <a:r>
              <a:rPr lang="en-IN" sz="1600" err="1">
                <a:latin typeface=""/>
              </a:rPr>
              <a:t>root</a:t>
            </a:r>
            <a:r>
              <a:rPr lang="en-IN" sz="1600" err="1">
                <a:solidFill>
                  <a:srgbClr val="666666"/>
                </a:solidFill>
                <a:latin typeface=""/>
              </a:rPr>
              <a:t>.title</a:t>
            </a:r>
            <a:r>
              <a:rPr lang="en-IN" sz="1600">
                <a:solidFill>
                  <a:srgbClr val="666666"/>
                </a:solidFill>
                <a:latin typeface=""/>
              </a:rPr>
              <a:t>(</a:t>
            </a:r>
            <a:r>
              <a:rPr lang="en-IN" sz="1600">
                <a:solidFill>
                  <a:srgbClr val="BA2121"/>
                </a:solidFill>
                <a:latin typeface=""/>
              </a:rPr>
              <a:t>"Login Page")</a:t>
            </a:r>
          </a:p>
          <a:p>
            <a:r>
              <a:rPr lang="en-IN" sz="1600" i="1">
                <a:solidFill>
                  <a:srgbClr val="408080"/>
                </a:solidFill>
                <a:latin typeface=""/>
              </a:rPr>
              <a:t># </a:t>
            </a:r>
            <a:r>
              <a:rPr lang="en-IN" sz="1600" i="1" err="1">
                <a:solidFill>
                  <a:srgbClr val="408080"/>
                </a:solidFill>
                <a:latin typeface=""/>
              </a:rPr>
              <a:t>Definging</a:t>
            </a:r>
            <a:r>
              <a:rPr lang="en-IN" sz="1600" i="1">
                <a:solidFill>
                  <a:srgbClr val="408080"/>
                </a:solidFill>
                <a:latin typeface=""/>
              </a:rPr>
              <a:t> the first row</a:t>
            </a:r>
          </a:p>
          <a:p>
            <a:r>
              <a:rPr lang="en-US" sz="1600" err="1">
                <a:latin typeface=""/>
              </a:rPr>
              <a:t>lblfrstrow</a:t>
            </a:r>
            <a:r>
              <a:rPr lang="en-US" sz="1600">
                <a:latin typeface=""/>
              </a:rPr>
              <a:t> </a:t>
            </a:r>
            <a:r>
              <a:rPr lang="en-US" sz="1600">
                <a:solidFill>
                  <a:srgbClr val="666666"/>
                </a:solidFill>
                <a:latin typeface=""/>
              </a:rPr>
              <a:t>= Label(root, text =</a:t>
            </a:r>
            <a:r>
              <a:rPr lang="en-US" sz="1600">
                <a:solidFill>
                  <a:srgbClr val="BA2121"/>
                </a:solidFill>
                <a:latin typeface=""/>
              </a:rPr>
              <a:t>"Username -", )</a:t>
            </a:r>
          </a:p>
          <a:p>
            <a:r>
              <a:rPr lang="es-ES" sz="1600">
                <a:latin typeface=""/>
              </a:rPr>
              <a:t>lblfrstrow</a:t>
            </a:r>
            <a:r>
              <a:rPr lang="es-ES" sz="1600">
                <a:solidFill>
                  <a:srgbClr val="666666"/>
                </a:solidFill>
                <a:latin typeface=""/>
              </a:rPr>
              <a:t>.place(x = 50, y = 20)</a:t>
            </a:r>
          </a:p>
          <a:p>
            <a:r>
              <a:rPr lang="en-US" sz="1600">
                <a:latin typeface=""/>
              </a:rPr>
              <a:t>Username </a:t>
            </a:r>
            <a:r>
              <a:rPr lang="en-US" sz="1600">
                <a:solidFill>
                  <a:srgbClr val="666666"/>
                </a:solidFill>
                <a:latin typeface=""/>
              </a:rPr>
              <a:t>= Entry(root, width = 35)</a:t>
            </a:r>
          </a:p>
          <a:p>
            <a:r>
              <a:rPr lang="en-US" sz="1600" err="1">
                <a:latin typeface=""/>
              </a:rPr>
              <a:t>Username</a:t>
            </a:r>
            <a:r>
              <a:rPr lang="en-US" sz="1600" err="1">
                <a:solidFill>
                  <a:srgbClr val="666666"/>
                </a:solidFill>
                <a:latin typeface=""/>
              </a:rPr>
              <a:t>.place</a:t>
            </a:r>
            <a:r>
              <a:rPr lang="en-US" sz="1600">
                <a:solidFill>
                  <a:srgbClr val="666666"/>
                </a:solidFill>
                <a:latin typeface=""/>
              </a:rPr>
              <a:t>(x = 150, y = 20, width = 100)</a:t>
            </a:r>
          </a:p>
          <a:p>
            <a:r>
              <a:rPr lang="en-US" sz="1600" err="1">
                <a:latin typeface=""/>
              </a:rPr>
              <a:t>lblsecrow</a:t>
            </a:r>
            <a:r>
              <a:rPr lang="en-US" sz="1600">
                <a:latin typeface=""/>
              </a:rPr>
              <a:t> </a:t>
            </a:r>
            <a:r>
              <a:rPr lang="en-US" sz="1600">
                <a:solidFill>
                  <a:srgbClr val="666666"/>
                </a:solidFill>
                <a:latin typeface=""/>
              </a:rPr>
              <a:t>= Label(root, text =</a:t>
            </a:r>
            <a:r>
              <a:rPr lang="en-US" sz="1600">
                <a:solidFill>
                  <a:srgbClr val="BA2121"/>
                </a:solidFill>
                <a:latin typeface=""/>
              </a:rPr>
              <a:t>"Password -")</a:t>
            </a:r>
          </a:p>
          <a:p>
            <a:r>
              <a:rPr lang="fr-FR" sz="1600">
                <a:latin typeface=""/>
              </a:rPr>
              <a:t>lblsecrow</a:t>
            </a:r>
            <a:r>
              <a:rPr lang="fr-FR" sz="1600">
                <a:solidFill>
                  <a:srgbClr val="666666"/>
                </a:solidFill>
                <a:latin typeface=""/>
              </a:rPr>
              <a:t>.place(x = 50, y = 50)</a:t>
            </a:r>
          </a:p>
          <a:p>
            <a:r>
              <a:rPr lang="en-US" sz="1600">
                <a:latin typeface=""/>
              </a:rPr>
              <a:t>password </a:t>
            </a:r>
            <a:r>
              <a:rPr lang="en-US" sz="1600">
                <a:solidFill>
                  <a:srgbClr val="666666"/>
                </a:solidFill>
                <a:latin typeface=""/>
              </a:rPr>
              <a:t>= Entry(root, show=</a:t>
            </a:r>
            <a:r>
              <a:rPr lang="en-US" sz="1600">
                <a:solidFill>
                  <a:srgbClr val="BA2121"/>
                </a:solidFill>
                <a:latin typeface=""/>
              </a:rPr>
              <a:t>"*",width </a:t>
            </a:r>
            <a:r>
              <a:rPr lang="en-US" sz="1600">
                <a:solidFill>
                  <a:srgbClr val="666666"/>
                </a:solidFill>
                <a:latin typeface=""/>
              </a:rPr>
              <a:t>= 35)</a:t>
            </a:r>
          </a:p>
          <a:p>
            <a:r>
              <a:rPr lang="en-IN" sz="1600" err="1">
                <a:latin typeface=""/>
              </a:rPr>
              <a:t>password</a:t>
            </a:r>
            <a:r>
              <a:rPr lang="en-IN" sz="1600" err="1">
                <a:solidFill>
                  <a:srgbClr val="666666"/>
                </a:solidFill>
                <a:latin typeface=""/>
              </a:rPr>
              <a:t>.place</a:t>
            </a:r>
            <a:r>
              <a:rPr lang="en-IN" sz="1600">
                <a:solidFill>
                  <a:srgbClr val="666666"/>
                </a:solidFill>
                <a:latin typeface=""/>
              </a:rPr>
              <a:t>(x = 150, y = 50, width = 100) </a:t>
            </a:r>
          </a:p>
          <a:p>
            <a:r>
              <a:rPr lang="en-IN" sz="1600" err="1">
                <a:latin typeface=""/>
              </a:rPr>
              <a:t>submitbtn</a:t>
            </a:r>
            <a:r>
              <a:rPr lang="en-IN" sz="1600">
                <a:latin typeface=""/>
              </a:rPr>
              <a:t> </a:t>
            </a:r>
            <a:r>
              <a:rPr lang="en-IN" sz="1600">
                <a:solidFill>
                  <a:srgbClr val="666666"/>
                </a:solidFill>
                <a:latin typeface=""/>
              </a:rPr>
              <a:t>= Button(root, text =</a:t>
            </a:r>
            <a:r>
              <a:rPr lang="en-IN" sz="1600">
                <a:solidFill>
                  <a:srgbClr val="BA2121"/>
                </a:solidFill>
                <a:latin typeface=""/>
              </a:rPr>
              <a:t>"Login",</a:t>
            </a:r>
          </a:p>
          <a:p>
            <a:r>
              <a:rPr lang="en-IN" sz="1600">
                <a:latin typeface=""/>
              </a:rPr>
              <a:t>                      </a:t>
            </a:r>
            <a:r>
              <a:rPr lang="en-IN" sz="1600" err="1">
                <a:latin typeface=""/>
              </a:rPr>
              <a:t>bg</a:t>
            </a:r>
            <a:r>
              <a:rPr lang="en-IN" sz="1600">
                <a:latin typeface=""/>
              </a:rPr>
              <a:t> </a:t>
            </a:r>
            <a:r>
              <a:rPr lang="en-IN" sz="1600">
                <a:solidFill>
                  <a:srgbClr val="666666"/>
                </a:solidFill>
                <a:latin typeface=""/>
              </a:rPr>
              <a:t>=</a:t>
            </a:r>
            <a:r>
              <a:rPr lang="en-IN" sz="1600">
                <a:solidFill>
                  <a:srgbClr val="BA2121"/>
                </a:solidFill>
                <a:latin typeface=""/>
              </a:rPr>
              <a:t>'blue', command </a:t>
            </a:r>
            <a:r>
              <a:rPr lang="en-IN" sz="1600">
                <a:solidFill>
                  <a:srgbClr val="666666"/>
                </a:solidFill>
                <a:latin typeface=""/>
              </a:rPr>
              <a:t>= </a:t>
            </a:r>
            <a:r>
              <a:rPr lang="en-IN" sz="1600" err="1">
                <a:solidFill>
                  <a:srgbClr val="666666"/>
                </a:solidFill>
                <a:latin typeface=""/>
              </a:rPr>
              <a:t>submitact</a:t>
            </a:r>
            <a:r>
              <a:rPr lang="en-IN" sz="1600">
                <a:solidFill>
                  <a:srgbClr val="666666"/>
                </a:solidFill>
                <a:latin typeface=""/>
              </a:rPr>
              <a:t>)</a:t>
            </a:r>
          </a:p>
          <a:p>
            <a:r>
              <a:rPr lang="en-US" sz="1600" err="1">
                <a:latin typeface=""/>
              </a:rPr>
              <a:t>submitbtn</a:t>
            </a:r>
            <a:r>
              <a:rPr lang="en-US" sz="1600" err="1">
                <a:solidFill>
                  <a:srgbClr val="666666"/>
                </a:solidFill>
                <a:latin typeface=""/>
              </a:rPr>
              <a:t>.place</a:t>
            </a:r>
            <a:r>
              <a:rPr lang="en-US" sz="1600">
                <a:solidFill>
                  <a:srgbClr val="666666"/>
                </a:solidFill>
                <a:latin typeface=""/>
              </a:rPr>
              <a:t>(x = 150, y = 135, width = 55) </a:t>
            </a:r>
          </a:p>
          <a:p>
            <a:r>
              <a:rPr lang="en-IN" sz="1600" err="1">
                <a:latin typeface=""/>
              </a:rPr>
              <a:t>root</a:t>
            </a:r>
            <a:r>
              <a:rPr lang="en-IN" sz="1600" err="1">
                <a:solidFill>
                  <a:srgbClr val="666666"/>
                </a:solidFill>
                <a:latin typeface=""/>
              </a:rPr>
              <a:t>.mainloop</a:t>
            </a:r>
            <a:r>
              <a:rPr lang="en-IN" sz="1600">
                <a:solidFill>
                  <a:srgbClr val="666666"/>
                </a:solidFill>
                <a:latin typeface=""/>
              </a:rPr>
              <a:t>()</a:t>
            </a:r>
          </a:p>
        </p:txBody>
      </p:sp>
    </p:spTree>
    <p:extLst>
      <p:ext uri="{BB962C8B-B14F-4D97-AF65-F5344CB8AC3E}">
        <p14:creationId xmlns:p14="http://schemas.microsoft.com/office/powerpoint/2010/main" val="402895877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282EF57-6785-26D4-608B-E1FC6CC942D9}"/>
              </a:ext>
            </a:extLst>
          </p:cNvPr>
          <p:cNvSpPr txBox="1"/>
          <p:nvPr/>
        </p:nvSpPr>
        <p:spPr>
          <a:xfrm>
            <a:off x="241610" y="832812"/>
            <a:ext cx="8660779" cy="3477875"/>
          </a:xfrm>
          <a:prstGeom prst="rect">
            <a:avLst/>
          </a:prstGeom>
          <a:noFill/>
        </p:spPr>
        <p:txBody>
          <a:bodyPr wrap="square">
            <a:spAutoFit/>
          </a:bodyPr>
          <a:lstStyle/>
          <a:p>
            <a:pPr algn="just"/>
            <a:r>
              <a:rPr lang="en-US" sz="2000" b="1" err="1">
                <a:solidFill>
                  <a:srgbClr val="002060"/>
                </a:solidFill>
              </a:rPr>
              <a:t>cursor.fetchall</a:t>
            </a:r>
            <a:r>
              <a:rPr lang="en-US" sz="2000" b="1">
                <a:solidFill>
                  <a:srgbClr val="002060"/>
                </a:solidFill>
              </a:rPr>
              <a:t>()</a:t>
            </a:r>
            <a:r>
              <a:rPr lang="en-US" sz="2000"/>
              <a:t> </a:t>
            </a:r>
            <a:r>
              <a:rPr lang="en-US" sz="2000" b="1">
                <a:solidFill>
                  <a:srgbClr val="FF6600"/>
                </a:solidFill>
              </a:rPr>
              <a:t>fetches all the rows of a query result. It returns all the rows as a list of tuples. An empty list is returned if there is no record to fetch.</a:t>
            </a:r>
          </a:p>
          <a:p>
            <a:pPr algn="just"/>
            <a:endParaRPr lang="en-US" sz="2000"/>
          </a:p>
          <a:p>
            <a:pPr algn="just"/>
            <a:r>
              <a:rPr lang="en-US" sz="2000" b="1" err="1">
                <a:solidFill>
                  <a:srgbClr val="002060"/>
                </a:solidFill>
              </a:rPr>
              <a:t>cursor.fetchmany</a:t>
            </a:r>
            <a:r>
              <a:rPr lang="en-US" sz="2000" b="1">
                <a:solidFill>
                  <a:srgbClr val="002060"/>
                </a:solidFill>
              </a:rPr>
              <a:t>(size) </a:t>
            </a:r>
            <a:r>
              <a:rPr lang="en-US" sz="2000" b="1">
                <a:solidFill>
                  <a:srgbClr val="00B050"/>
                </a:solidFill>
              </a:rPr>
              <a:t>returns the number of rows specified by size argument. When called repeatedly, this method fetches the next set of rows of a query result and returns a list of tuples. If no more rows are available, it returns an empty list.</a:t>
            </a:r>
          </a:p>
          <a:p>
            <a:pPr algn="just"/>
            <a:endParaRPr lang="en-US" sz="2000"/>
          </a:p>
          <a:p>
            <a:pPr algn="just"/>
            <a:r>
              <a:rPr lang="en-US" sz="2000" b="1" err="1">
                <a:solidFill>
                  <a:srgbClr val="002060"/>
                </a:solidFill>
              </a:rPr>
              <a:t>cursor.fetchone</a:t>
            </a:r>
            <a:r>
              <a:rPr lang="en-US" sz="2000" b="1">
                <a:solidFill>
                  <a:srgbClr val="002060"/>
                </a:solidFill>
              </a:rPr>
              <a:t>() </a:t>
            </a:r>
            <a:r>
              <a:rPr lang="en-US" sz="2000" b="1">
                <a:solidFill>
                  <a:srgbClr val="C00000"/>
                </a:solidFill>
              </a:rPr>
              <a:t>method returns a single record or None if no more rows are available</a:t>
            </a:r>
            <a:endParaRPr lang="en-IN" sz="2000" b="1">
              <a:solidFill>
                <a:srgbClr val="C00000"/>
              </a:solidFill>
            </a:endParaRPr>
          </a:p>
        </p:txBody>
      </p:sp>
    </p:spTree>
    <p:extLst>
      <p:ext uri="{BB962C8B-B14F-4D97-AF65-F5344CB8AC3E}">
        <p14:creationId xmlns:p14="http://schemas.microsoft.com/office/powerpoint/2010/main" val="342460410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164C621-EE22-CEAD-C2B4-0D08B5E77D10}"/>
              </a:ext>
            </a:extLst>
          </p:cNvPr>
          <p:cNvSpPr txBox="1"/>
          <p:nvPr/>
        </p:nvSpPr>
        <p:spPr>
          <a:xfrm>
            <a:off x="304800" y="1533956"/>
            <a:ext cx="8512098" cy="1785104"/>
          </a:xfrm>
          <a:prstGeom prst="rect">
            <a:avLst/>
          </a:prstGeom>
          <a:noFill/>
        </p:spPr>
        <p:txBody>
          <a:bodyPr wrap="square">
            <a:spAutoFit/>
          </a:bodyPr>
          <a:lstStyle/>
          <a:p>
            <a:pPr algn="just"/>
            <a:r>
              <a:rPr lang="en-US" sz="2200" b="1">
                <a:solidFill>
                  <a:srgbClr val="FF6600"/>
                </a:solidFill>
              </a:rPr>
              <a:t>In the real world, fetching all the rows at once may not be feasible. So Python DB API solves this problem by providing different versions of the fetch function of the Cursor class. The most commonly used version is the </a:t>
            </a:r>
            <a:r>
              <a:rPr lang="en-US" sz="2200" b="1" err="1">
                <a:solidFill>
                  <a:srgbClr val="002060"/>
                </a:solidFill>
              </a:rPr>
              <a:t>cursor.fetchmany</a:t>
            </a:r>
            <a:r>
              <a:rPr lang="en-US" sz="2200" b="1">
                <a:solidFill>
                  <a:srgbClr val="002060"/>
                </a:solidFill>
              </a:rPr>
              <a:t>(size)</a:t>
            </a:r>
            <a:r>
              <a:rPr lang="en-US" sz="2200" b="1">
                <a:solidFill>
                  <a:srgbClr val="FF6600"/>
                </a:solidFill>
              </a:rPr>
              <a:t>, </a:t>
            </a:r>
            <a:r>
              <a:rPr lang="en-US" sz="2200" b="1">
                <a:solidFill>
                  <a:srgbClr val="0070C0"/>
                </a:solidFill>
              </a:rPr>
              <a:t>size= no. of rows/tuples to be fetched</a:t>
            </a:r>
            <a:endParaRPr lang="en-IN" sz="2200" b="1">
              <a:solidFill>
                <a:srgbClr val="0070C0"/>
              </a:solidFill>
            </a:endParaRPr>
          </a:p>
        </p:txBody>
      </p:sp>
    </p:spTree>
    <p:extLst>
      <p:ext uri="{BB962C8B-B14F-4D97-AF65-F5344CB8AC3E}">
        <p14:creationId xmlns:p14="http://schemas.microsoft.com/office/powerpoint/2010/main" val="380923483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906309" y="-113288"/>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Updating data in the table</a:t>
            </a:r>
            <a:endParaRPr lang="en-IN" sz="2000" b="1">
              <a:solidFill>
                <a:srgbClr val="0070C0"/>
              </a:solidFill>
              <a:latin typeface="Verdana" panose="020B0604030504040204" pitchFamily="34" charset="0"/>
              <a:ea typeface="Verdana" panose="020B0604030504040204" pitchFamily="34" charset="0"/>
            </a:endParaRPr>
          </a:p>
        </p:txBody>
      </p:sp>
      <p:sp>
        <p:nvSpPr>
          <p:cNvPr id="5" name="TextBox 4">
            <a:extLst>
              <a:ext uri="{FF2B5EF4-FFF2-40B4-BE49-F238E27FC236}">
                <a16:creationId xmlns:a16="http://schemas.microsoft.com/office/drawing/2014/main" id="{B31AF44D-B6A1-4302-B099-6712E26EC22D}"/>
              </a:ext>
            </a:extLst>
          </p:cNvPr>
          <p:cNvSpPr txBox="1"/>
          <p:nvPr/>
        </p:nvSpPr>
        <p:spPr>
          <a:xfrm>
            <a:off x="284995" y="198498"/>
            <a:ext cx="4572000" cy="5047536"/>
          </a:xfrm>
          <a:prstGeom prst="rect">
            <a:avLst/>
          </a:prstGeom>
          <a:noFill/>
        </p:spPr>
        <p:txBody>
          <a:bodyPr wrap="square">
            <a:spAutoFit/>
          </a:bodyPr>
          <a:lstStyle/>
          <a:p>
            <a:r>
              <a:rPr lang="en-IN" b="1">
                <a:solidFill>
                  <a:srgbClr val="008000"/>
                </a:solidFill>
                <a:latin typeface=""/>
              </a:rPr>
              <a:t>import </a:t>
            </a:r>
            <a:r>
              <a:rPr lang="en-IN" b="1" err="1">
                <a:solidFill>
                  <a:srgbClr val="0000FF"/>
                </a:solidFill>
                <a:latin typeface=""/>
              </a:rPr>
              <a:t>mysql.connector</a:t>
            </a:r>
            <a:endParaRPr lang="en-IN" b="1">
              <a:solidFill>
                <a:srgbClr val="0000FF"/>
              </a:solidFill>
              <a:latin typeface=""/>
            </a:endParaRPr>
          </a:p>
          <a:p>
            <a:r>
              <a:rPr lang="en-IN" b="1">
                <a:solidFill>
                  <a:srgbClr val="008000"/>
                </a:solidFill>
                <a:latin typeface=""/>
              </a:rPr>
              <a:t>try:</a:t>
            </a:r>
          </a:p>
          <a:p>
            <a:r>
              <a:rPr lang="en-IN">
                <a:latin typeface=""/>
              </a:rPr>
              <a:t>  con </a:t>
            </a:r>
            <a:r>
              <a:rPr lang="en-IN">
                <a:solidFill>
                  <a:srgbClr val="666666"/>
                </a:solidFill>
                <a:latin typeface=""/>
              </a:rPr>
              <a:t>= </a:t>
            </a:r>
            <a:r>
              <a:rPr lang="en-IN" err="1">
                <a:solidFill>
                  <a:srgbClr val="666666"/>
                </a:solidFill>
                <a:latin typeface=""/>
              </a:rPr>
              <a:t>mysql.connector.connect</a:t>
            </a:r>
            <a:r>
              <a:rPr lang="en-IN">
                <a:solidFill>
                  <a:srgbClr val="666666"/>
                </a:solidFill>
                <a:latin typeface=""/>
              </a:rPr>
              <a:t>(</a:t>
            </a:r>
          </a:p>
          <a:p>
            <a:r>
              <a:rPr lang="en-IN">
                <a:latin typeface=""/>
              </a:rPr>
              <a:t>  host</a:t>
            </a:r>
            <a:r>
              <a:rPr lang="en-IN">
                <a:solidFill>
                  <a:srgbClr val="666666"/>
                </a:solidFill>
                <a:latin typeface=""/>
              </a:rPr>
              <a:t>=</a:t>
            </a:r>
            <a:r>
              <a:rPr lang="en-IN">
                <a:solidFill>
                  <a:srgbClr val="BA2121"/>
                </a:solidFill>
                <a:latin typeface=""/>
              </a:rPr>
              <a:t>"localhost",</a:t>
            </a:r>
          </a:p>
          <a:p>
            <a:r>
              <a:rPr lang="en-IN">
                <a:latin typeface=""/>
              </a:rPr>
              <a:t>  user</a:t>
            </a:r>
            <a:r>
              <a:rPr lang="en-IN">
                <a:solidFill>
                  <a:srgbClr val="666666"/>
                </a:solidFill>
                <a:latin typeface=""/>
              </a:rPr>
              <a:t>=</a:t>
            </a:r>
            <a:r>
              <a:rPr lang="en-IN">
                <a:solidFill>
                  <a:srgbClr val="BA2121"/>
                </a:solidFill>
                <a:latin typeface=""/>
              </a:rPr>
              <a:t>"root",</a:t>
            </a:r>
          </a:p>
          <a:p>
            <a:r>
              <a:rPr lang="en-IN">
                <a:latin typeface=""/>
              </a:rPr>
              <a:t>  password</a:t>
            </a:r>
            <a:r>
              <a:rPr lang="en-IN">
                <a:solidFill>
                  <a:srgbClr val="666666"/>
                </a:solidFill>
                <a:latin typeface=""/>
              </a:rPr>
              <a:t>=</a:t>
            </a:r>
            <a:r>
              <a:rPr lang="en-IN">
                <a:solidFill>
                  <a:srgbClr val="BA2121"/>
                </a:solidFill>
                <a:latin typeface=""/>
              </a:rPr>
              <a:t>"",</a:t>
            </a:r>
          </a:p>
          <a:p>
            <a:r>
              <a:rPr lang="en-IN">
                <a:latin typeface=""/>
              </a:rPr>
              <a:t>  database</a:t>
            </a:r>
            <a:r>
              <a:rPr lang="en-IN">
                <a:solidFill>
                  <a:srgbClr val="666666"/>
                </a:solidFill>
                <a:latin typeface=""/>
              </a:rPr>
              <a:t>=</a:t>
            </a:r>
            <a:r>
              <a:rPr lang="en-IN">
                <a:solidFill>
                  <a:srgbClr val="BA2121"/>
                </a:solidFill>
                <a:latin typeface=""/>
              </a:rPr>
              <a:t>"college"</a:t>
            </a:r>
          </a:p>
          <a:p>
            <a:r>
              <a:rPr lang="en-IN">
                <a:latin typeface=""/>
              </a:rPr>
              <a:t>  )</a:t>
            </a:r>
          </a:p>
          <a:p>
            <a:r>
              <a:rPr lang="en-IN">
                <a:latin typeface=""/>
              </a:rPr>
              <a:t>  </a:t>
            </a:r>
            <a:r>
              <a:rPr lang="en-IN" b="1">
                <a:solidFill>
                  <a:srgbClr val="008000"/>
                </a:solidFill>
                <a:latin typeface=""/>
              </a:rPr>
              <a:t>print(</a:t>
            </a:r>
            <a:r>
              <a:rPr lang="en-IN" b="1">
                <a:solidFill>
                  <a:srgbClr val="BA2121"/>
                </a:solidFill>
                <a:latin typeface=""/>
              </a:rPr>
              <a:t>"Connection Established Successfully")</a:t>
            </a:r>
          </a:p>
          <a:p>
            <a:r>
              <a:rPr lang="en-IN">
                <a:latin typeface=""/>
              </a:rPr>
              <a:t>  </a:t>
            </a:r>
            <a:r>
              <a:rPr lang="en-IN" i="1">
                <a:solidFill>
                  <a:srgbClr val="408080"/>
                </a:solidFill>
                <a:latin typeface=""/>
              </a:rPr>
              <a:t>#creating the cursor object  </a:t>
            </a:r>
          </a:p>
          <a:p>
            <a:r>
              <a:rPr lang="en-IN">
                <a:latin typeface=""/>
              </a:rPr>
              <a:t>  cur </a:t>
            </a:r>
            <a:r>
              <a:rPr lang="en-IN">
                <a:solidFill>
                  <a:srgbClr val="666666"/>
                </a:solidFill>
                <a:latin typeface=""/>
              </a:rPr>
              <a:t>= </a:t>
            </a:r>
            <a:r>
              <a:rPr lang="en-IN" err="1">
                <a:solidFill>
                  <a:srgbClr val="666666"/>
                </a:solidFill>
                <a:latin typeface=""/>
              </a:rPr>
              <a:t>con.cursor</a:t>
            </a:r>
            <a:r>
              <a:rPr lang="en-IN">
                <a:solidFill>
                  <a:srgbClr val="666666"/>
                </a:solidFill>
                <a:latin typeface=""/>
              </a:rPr>
              <a:t>()  </a:t>
            </a:r>
          </a:p>
          <a:p>
            <a:r>
              <a:rPr lang="en-IN">
                <a:latin typeface=""/>
              </a:rPr>
              <a:t>  </a:t>
            </a:r>
            <a:r>
              <a:rPr lang="en-IN" b="1">
                <a:solidFill>
                  <a:srgbClr val="008000"/>
                </a:solidFill>
                <a:latin typeface=""/>
              </a:rPr>
              <a:t>print(cur)</a:t>
            </a:r>
          </a:p>
          <a:p>
            <a:r>
              <a:rPr lang="en-IN">
                <a:latin typeface=""/>
              </a:rPr>
              <a:t>  </a:t>
            </a:r>
            <a:r>
              <a:rPr lang="en-IN" i="1">
                <a:solidFill>
                  <a:srgbClr val="408080"/>
                </a:solidFill>
                <a:latin typeface=""/>
              </a:rPr>
              <a:t>#id,name,sem,city</a:t>
            </a:r>
          </a:p>
          <a:p>
            <a:r>
              <a:rPr lang="en-US">
                <a:latin typeface=""/>
              </a:rPr>
              <a:t>  </a:t>
            </a:r>
            <a:r>
              <a:rPr lang="en-US" err="1">
                <a:latin typeface=""/>
              </a:rPr>
              <a:t>sql</a:t>
            </a:r>
            <a:r>
              <a:rPr lang="en-US">
                <a:solidFill>
                  <a:srgbClr val="666666"/>
                </a:solidFill>
                <a:latin typeface=""/>
              </a:rPr>
              <a:t>=</a:t>
            </a:r>
            <a:r>
              <a:rPr lang="en-US">
                <a:solidFill>
                  <a:srgbClr val="BA2121"/>
                </a:solidFill>
                <a:latin typeface=""/>
              </a:rPr>
              <a:t>"update student set city='Baroda' where city='Mumbai'"</a:t>
            </a:r>
          </a:p>
          <a:p>
            <a:r>
              <a:rPr lang="en-IN">
                <a:latin typeface=""/>
              </a:rPr>
              <a:t>  </a:t>
            </a:r>
            <a:r>
              <a:rPr lang="en-IN" err="1">
                <a:latin typeface=""/>
              </a:rPr>
              <a:t>cur</a:t>
            </a:r>
            <a:r>
              <a:rPr lang="en-IN" err="1">
                <a:solidFill>
                  <a:srgbClr val="666666"/>
                </a:solidFill>
                <a:latin typeface=""/>
              </a:rPr>
              <a:t>.execute</a:t>
            </a:r>
            <a:r>
              <a:rPr lang="en-IN">
                <a:solidFill>
                  <a:srgbClr val="666666"/>
                </a:solidFill>
                <a:latin typeface=""/>
              </a:rPr>
              <a:t>(</a:t>
            </a:r>
            <a:r>
              <a:rPr lang="en-IN" err="1">
                <a:solidFill>
                  <a:srgbClr val="666666"/>
                </a:solidFill>
                <a:latin typeface=""/>
              </a:rPr>
              <a:t>sql</a:t>
            </a:r>
            <a:r>
              <a:rPr lang="en-IN">
                <a:solidFill>
                  <a:srgbClr val="666666"/>
                </a:solidFill>
                <a:latin typeface=""/>
              </a:rPr>
              <a:t>)</a:t>
            </a:r>
          </a:p>
          <a:p>
            <a:r>
              <a:rPr lang="en-US">
                <a:latin typeface=""/>
              </a:rPr>
              <a:t>  </a:t>
            </a:r>
            <a:r>
              <a:rPr lang="en-US" b="1">
                <a:solidFill>
                  <a:srgbClr val="008000"/>
                </a:solidFill>
                <a:latin typeface=""/>
              </a:rPr>
              <a:t>print(cur</a:t>
            </a:r>
            <a:r>
              <a:rPr lang="en-US" b="1">
                <a:solidFill>
                  <a:srgbClr val="666666"/>
                </a:solidFill>
                <a:latin typeface=""/>
              </a:rPr>
              <a:t>.</a:t>
            </a:r>
            <a:r>
              <a:rPr lang="en-US" b="1" err="1">
                <a:solidFill>
                  <a:srgbClr val="666666"/>
                </a:solidFill>
                <a:latin typeface=""/>
              </a:rPr>
              <a:t>rowcount</a:t>
            </a:r>
            <a:r>
              <a:rPr lang="en-US" b="1">
                <a:solidFill>
                  <a:srgbClr val="666666"/>
                </a:solidFill>
                <a:latin typeface=""/>
              </a:rPr>
              <a:t>,</a:t>
            </a:r>
            <a:r>
              <a:rPr lang="en-US" b="1">
                <a:solidFill>
                  <a:srgbClr val="BA2121"/>
                </a:solidFill>
                <a:latin typeface=""/>
              </a:rPr>
              <a:t>"Records updated")</a:t>
            </a:r>
          </a:p>
          <a:p>
            <a:r>
              <a:rPr lang="en-IN" b="1">
                <a:solidFill>
                  <a:srgbClr val="008000"/>
                </a:solidFill>
                <a:latin typeface=""/>
              </a:rPr>
              <a:t>except:</a:t>
            </a:r>
          </a:p>
          <a:p>
            <a:r>
              <a:rPr lang="en-IN">
                <a:latin typeface=""/>
              </a:rPr>
              <a:t>  </a:t>
            </a:r>
            <a:r>
              <a:rPr lang="en-IN" b="1">
                <a:solidFill>
                  <a:srgbClr val="008000"/>
                </a:solidFill>
                <a:latin typeface=""/>
              </a:rPr>
              <a:t>print(</a:t>
            </a:r>
            <a:r>
              <a:rPr lang="en-IN" b="1">
                <a:solidFill>
                  <a:srgbClr val="BA2121"/>
                </a:solidFill>
                <a:latin typeface=""/>
              </a:rPr>
              <a:t>"Connection Error")</a:t>
            </a:r>
          </a:p>
          <a:p>
            <a:r>
              <a:rPr lang="en-IN" b="1">
                <a:solidFill>
                  <a:srgbClr val="008000"/>
                </a:solidFill>
                <a:latin typeface=""/>
              </a:rPr>
              <a:t>finally:</a:t>
            </a:r>
          </a:p>
          <a:p>
            <a:r>
              <a:rPr lang="en-IN">
                <a:latin typeface=""/>
              </a:rPr>
              <a:t>  </a:t>
            </a:r>
            <a:r>
              <a:rPr lang="en-IN" b="1">
                <a:solidFill>
                  <a:srgbClr val="008000"/>
                </a:solidFill>
                <a:latin typeface=""/>
              </a:rPr>
              <a:t>if con:</a:t>
            </a:r>
          </a:p>
          <a:p>
            <a:r>
              <a:rPr lang="en-IN">
                <a:latin typeface=""/>
              </a:rPr>
              <a:t>    </a:t>
            </a:r>
            <a:r>
              <a:rPr lang="en-IN" err="1">
                <a:latin typeface=""/>
              </a:rPr>
              <a:t>con</a:t>
            </a:r>
            <a:r>
              <a:rPr lang="en-IN" err="1">
                <a:solidFill>
                  <a:srgbClr val="666666"/>
                </a:solidFill>
                <a:latin typeface=""/>
              </a:rPr>
              <a:t>.close</a:t>
            </a:r>
            <a:r>
              <a:rPr lang="en-IN">
                <a:solidFill>
                  <a:srgbClr val="666666"/>
                </a:solidFill>
                <a:latin typeface=""/>
              </a:rPr>
              <a:t>()</a:t>
            </a:r>
          </a:p>
          <a:p>
            <a:r>
              <a:rPr lang="en-IN">
                <a:latin typeface=""/>
              </a:rPr>
              <a:t>    </a:t>
            </a:r>
            <a:r>
              <a:rPr lang="en-IN" b="1">
                <a:solidFill>
                  <a:srgbClr val="008000"/>
                </a:solidFill>
                <a:latin typeface=""/>
              </a:rPr>
              <a:t>print(</a:t>
            </a:r>
            <a:r>
              <a:rPr lang="en-IN" b="1">
                <a:solidFill>
                  <a:srgbClr val="BA2121"/>
                </a:solidFill>
                <a:latin typeface=""/>
              </a:rPr>
              <a:t>"Resources Released")</a:t>
            </a:r>
          </a:p>
        </p:txBody>
      </p:sp>
      <p:sp>
        <p:nvSpPr>
          <p:cNvPr id="7" name="TextBox 6">
            <a:extLst>
              <a:ext uri="{FF2B5EF4-FFF2-40B4-BE49-F238E27FC236}">
                <a16:creationId xmlns:a16="http://schemas.microsoft.com/office/drawing/2014/main" id="{2474478E-549F-47CE-9BEA-59F795C09A60}"/>
              </a:ext>
            </a:extLst>
          </p:cNvPr>
          <p:cNvSpPr txBox="1"/>
          <p:nvPr/>
        </p:nvSpPr>
        <p:spPr>
          <a:xfrm>
            <a:off x="5381204" y="1355793"/>
            <a:ext cx="3762796" cy="954107"/>
          </a:xfrm>
          <a:prstGeom prst="rect">
            <a:avLst/>
          </a:prstGeom>
          <a:noFill/>
        </p:spPr>
        <p:txBody>
          <a:bodyPr wrap="square">
            <a:spAutoFit/>
          </a:bodyPr>
          <a:lstStyle/>
          <a:p>
            <a:r>
              <a:rPr lang="en-US"/>
              <a:t>Connection Established Successfully</a:t>
            </a:r>
          </a:p>
          <a:p>
            <a:r>
              <a:rPr lang="en-US" err="1"/>
              <a:t>MySQLCursor</a:t>
            </a:r>
            <a:r>
              <a:rPr lang="en-US"/>
              <a:t>: (Nothing executed yet)</a:t>
            </a:r>
          </a:p>
          <a:p>
            <a:r>
              <a:rPr lang="en-US"/>
              <a:t>1 Records updated</a:t>
            </a:r>
          </a:p>
          <a:p>
            <a:r>
              <a:rPr lang="en-US"/>
              <a:t>Resources Released</a:t>
            </a:r>
            <a:endParaRPr lang="en-IN"/>
          </a:p>
        </p:txBody>
      </p:sp>
    </p:spTree>
    <p:extLst>
      <p:ext uri="{BB962C8B-B14F-4D97-AF65-F5344CB8AC3E}">
        <p14:creationId xmlns:p14="http://schemas.microsoft.com/office/powerpoint/2010/main" val="250678664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906309" y="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Sample Queries</a:t>
            </a:r>
            <a:endParaRPr lang="en-IN" sz="2000" b="1">
              <a:solidFill>
                <a:srgbClr val="0070C0"/>
              </a:solidFill>
              <a:latin typeface="Verdana" panose="020B0604030504040204" pitchFamily="34" charset="0"/>
              <a:ea typeface="Verdana" panose="020B0604030504040204" pitchFamily="34" charset="0"/>
            </a:endParaRPr>
          </a:p>
        </p:txBody>
      </p:sp>
      <p:sp>
        <p:nvSpPr>
          <p:cNvPr id="7" name="TextBox 6">
            <a:extLst>
              <a:ext uri="{FF2B5EF4-FFF2-40B4-BE49-F238E27FC236}">
                <a16:creationId xmlns:a16="http://schemas.microsoft.com/office/drawing/2014/main" id="{D53870F6-6765-44AB-844D-1A3CDC1FB7D9}"/>
              </a:ext>
            </a:extLst>
          </p:cNvPr>
          <p:cNvSpPr txBox="1"/>
          <p:nvPr/>
        </p:nvSpPr>
        <p:spPr>
          <a:xfrm>
            <a:off x="675685" y="855091"/>
            <a:ext cx="7408259" cy="338554"/>
          </a:xfrm>
          <a:prstGeom prst="rect">
            <a:avLst/>
          </a:prstGeom>
          <a:noFill/>
        </p:spPr>
        <p:txBody>
          <a:bodyPr wrap="square">
            <a:spAutoFit/>
          </a:bodyPr>
          <a:lstStyle/>
          <a:p>
            <a:r>
              <a:rPr lang="en-US" sz="1600"/>
              <a:t>"SELECT * FROM customers WHERE address =‘</a:t>
            </a:r>
            <a:r>
              <a:rPr lang="en-US" sz="1600" err="1"/>
              <a:t>Parsiwada,Andheri</a:t>
            </a:r>
            <a:r>
              <a:rPr lang="en-US" sz="1600"/>
              <a:t>(E)'"</a:t>
            </a:r>
            <a:endParaRPr lang="en-IN" sz="1600"/>
          </a:p>
        </p:txBody>
      </p:sp>
      <p:sp>
        <p:nvSpPr>
          <p:cNvPr id="8" name="TextBox 7">
            <a:extLst>
              <a:ext uri="{FF2B5EF4-FFF2-40B4-BE49-F238E27FC236}">
                <a16:creationId xmlns:a16="http://schemas.microsoft.com/office/drawing/2014/main" id="{A55C3F2F-5B85-47A7-8204-8235F59C6430}"/>
              </a:ext>
            </a:extLst>
          </p:cNvPr>
          <p:cNvSpPr txBox="1"/>
          <p:nvPr/>
        </p:nvSpPr>
        <p:spPr>
          <a:xfrm>
            <a:off x="788974" y="1688570"/>
            <a:ext cx="7294970" cy="307777"/>
          </a:xfrm>
          <a:prstGeom prst="rect">
            <a:avLst/>
          </a:prstGeom>
          <a:noFill/>
        </p:spPr>
        <p:txBody>
          <a:bodyPr wrap="square">
            <a:spAutoFit/>
          </a:bodyPr>
          <a:lstStyle/>
          <a:p>
            <a:r>
              <a:rPr lang="en-US"/>
              <a:t>"DELETE FROM customers WHERE address = ’42,Carter </a:t>
            </a:r>
            <a:r>
              <a:rPr lang="en-US" err="1"/>
              <a:t>Road,Bandra</a:t>
            </a:r>
            <a:r>
              <a:rPr lang="en-US"/>
              <a:t>(W)'"</a:t>
            </a:r>
            <a:endParaRPr lang="en-IN"/>
          </a:p>
        </p:txBody>
      </p:sp>
      <p:sp>
        <p:nvSpPr>
          <p:cNvPr id="10" name="TextBox 9">
            <a:extLst>
              <a:ext uri="{FF2B5EF4-FFF2-40B4-BE49-F238E27FC236}">
                <a16:creationId xmlns:a16="http://schemas.microsoft.com/office/drawing/2014/main" id="{210CDA87-3577-4A8B-A580-18CB194ED289}"/>
              </a:ext>
            </a:extLst>
          </p:cNvPr>
          <p:cNvSpPr txBox="1"/>
          <p:nvPr/>
        </p:nvSpPr>
        <p:spPr>
          <a:xfrm>
            <a:off x="906309" y="2595887"/>
            <a:ext cx="4572000" cy="307777"/>
          </a:xfrm>
          <a:prstGeom prst="rect">
            <a:avLst/>
          </a:prstGeom>
          <a:noFill/>
        </p:spPr>
        <p:txBody>
          <a:bodyPr wrap="square">
            <a:spAutoFit/>
          </a:bodyPr>
          <a:lstStyle/>
          <a:p>
            <a:r>
              <a:rPr lang="en-IN"/>
              <a:t>"DROP TABLE customers"</a:t>
            </a:r>
          </a:p>
        </p:txBody>
      </p:sp>
      <p:sp>
        <p:nvSpPr>
          <p:cNvPr id="12" name="TextBox 11">
            <a:extLst>
              <a:ext uri="{FF2B5EF4-FFF2-40B4-BE49-F238E27FC236}">
                <a16:creationId xmlns:a16="http://schemas.microsoft.com/office/drawing/2014/main" id="{272E7883-E0CD-4B52-BD03-A0B5E8844974}"/>
              </a:ext>
            </a:extLst>
          </p:cNvPr>
          <p:cNvSpPr txBox="1"/>
          <p:nvPr/>
        </p:nvSpPr>
        <p:spPr>
          <a:xfrm>
            <a:off x="906308" y="3503204"/>
            <a:ext cx="7687433" cy="523220"/>
          </a:xfrm>
          <a:prstGeom prst="rect">
            <a:avLst/>
          </a:prstGeom>
          <a:noFill/>
        </p:spPr>
        <p:txBody>
          <a:bodyPr wrap="square">
            <a:spAutoFit/>
          </a:bodyPr>
          <a:lstStyle/>
          <a:p>
            <a:r>
              <a:rPr lang="en-US"/>
              <a:t>"UPDATE customers SET address = ’23,Beach </a:t>
            </a:r>
            <a:r>
              <a:rPr lang="en-US" err="1"/>
              <a:t>Heaven,Juhu</a:t>
            </a:r>
            <a:r>
              <a:rPr lang="en-US"/>
              <a:t> </a:t>
            </a:r>
            <a:r>
              <a:rPr lang="en-US" err="1"/>
              <a:t>Koliwada</a:t>
            </a:r>
            <a:r>
              <a:rPr lang="en-US"/>
              <a:t>' WHERE address = ’45,Sea </a:t>
            </a:r>
            <a:r>
              <a:rPr lang="en-US" err="1"/>
              <a:t>Queen,SNDT</a:t>
            </a:r>
            <a:r>
              <a:rPr lang="en-US"/>
              <a:t>'"</a:t>
            </a:r>
            <a:endParaRPr lang="en-IN"/>
          </a:p>
        </p:txBody>
      </p:sp>
    </p:spTree>
    <p:extLst>
      <p:ext uri="{BB962C8B-B14F-4D97-AF65-F5344CB8AC3E}">
        <p14:creationId xmlns:p14="http://schemas.microsoft.com/office/powerpoint/2010/main" val="4104380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712100" y="5675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600" b="1" err="1">
                <a:solidFill>
                  <a:srgbClr val="0070C0"/>
                </a:solidFill>
                <a:latin typeface="Verdana" panose="020B0604030504040204" pitchFamily="34" charset="0"/>
                <a:ea typeface="Verdana" panose="020B0604030504040204" pitchFamily="34" charset="0"/>
              </a:rPr>
              <a:t>Tkinter</a:t>
            </a:r>
            <a:r>
              <a:rPr lang="en-US" sz="2600" b="1">
                <a:solidFill>
                  <a:srgbClr val="0070C0"/>
                </a:solidFill>
                <a:latin typeface="Verdana" panose="020B0604030504040204" pitchFamily="34" charset="0"/>
                <a:ea typeface="Verdana" panose="020B0604030504040204" pitchFamily="34" charset="0"/>
              </a:rPr>
              <a:t> Widgets </a:t>
            </a:r>
            <a:endParaRPr lang="en-IN" sz="2600" b="1">
              <a:solidFill>
                <a:srgbClr val="0070C0"/>
              </a:solidFill>
              <a:latin typeface="Verdana" panose="020B0604030504040204" pitchFamily="34" charset="0"/>
              <a:ea typeface="Verdana" panose="020B0604030504040204" pitchFamily="34" charset="0"/>
            </a:endParaRPr>
          </a:p>
        </p:txBody>
      </p:sp>
      <p:pic>
        <p:nvPicPr>
          <p:cNvPr id="7" name="Picture 6">
            <a:extLst>
              <a:ext uri="{FF2B5EF4-FFF2-40B4-BE49-F238E27FC236}">
                <a16:creationId xmlns:a16="http://schemas.microsoft.com/office/drawing/2014/main" id="{A16C2CC1-D42D-40F4-AC18-8D68068C2D78}"/>
              </a:ext>
            </a:extLst>
          </p:cNvPr>
          <p:cNvPicPr>
            <a:picLocks noChangeAspect="1"/>
          </p:cNvPicPr>
          <p:nvPr/>
        </p:nvPicPr>
        <p:blipFill rotWithShape="1">
          <a:blip r:embed="rId4"/>
          <a:srcRect l="7788" t="19823" r="41239" b="12055"/>
          <a:stretch/>
        </p:blipFill>
        <p:spPr>
          <a:xfrm>
            <a:off x="538121" y="590717"/>
            <a:ext cx="8067758" cy="4288780"/>
          </a:xfrm>
          <a:prstGeom prst="rect">
            <a:avLst/>
          </a:prstGeom>
        </p:spPr>
      </p:pic>
    </p:spTree>
    <p:extLst>
      <p:ext uri="{BB962C8B-B14F-4D97-AF65-F5344CB8AC3E}">
        <p14:creationId xmlns:p14="http://schemas.microsoft.com/office/powerpoint/2010/main" val="72188780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906309" y="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Login Form</a:t>
            </a:r>
            <a:endParaRPr lang="en-IN" sz="2000" b="1">
              <a:solidFill>
                <a:srgbClr val="0070C0"/>
              </a:solidFill>
              <a:latin typeface="Verdana" panose="020B0604030504040204" pitchFamily="34" charset="0"/>
              <a:ea typeface="Verdana" panose="020B0604030504040204" pitchFamily="34" charset="0"/>
            </a:endParaRPr>
          </a:p>
        </p:txBody>
      </p:sp>
      <p:sp>
        <p:nvSpPr>
          <p:cNvPr id="11" name="TextBox 10">
            <a:extLst>
              <a:ext uri="{FF2B5EF4-FFF2-40B4-BE49-F238E27FC236}">
                <a16:creationId xmlns:a16="http://schemas.microsoft.com/office/drawing/2014/main" id="{3BB1B893-AE95-435F-A065-1179E09EDA8E}"/>
              </a:ext>
            </a:extLst>
          </p:cNvPr>
          <p:cNvSpPr txBox="1"/>
          <p:nvPr/>
        </p:nvSpPr>
        <p:spPr>
          <a:xfrm>
            <a:off x="1363507" y="728535"/>
            <a:ext cx="5830311" cy="3539430"/>
          </a:xfrm>
          <a:prstGeom prst="rect">
            <a:avLst/>
          </a:prstGeom>
          <a:noFill/>
        </p:spPr>
        <p:txBody>
          <a:bodyPr wrap="square">
            <a:spAutoFit/>
          </a:bodyPr>
          <a:lstStyle/>
          <a:p>
            <a:r>
              <a:rPr lang="en-IN" sz="1600" b="1">
                <a:solidFill>
                  <a:srgbClr val="008000"/>
                </a:solidFill>
                <a:latin typeface=""/>
              </a:rPr>
              <a:t>from </a:t>
            </a:r>
            <a:r>
              <a:rPr lang="en-IN" sz="1600" b="1" err="1">
                <a:solidFill>
                  <a:srgbClr val="0000FF"/>
                </a:solidFill>
                <a:latin typeface=""/>
              </a:rPr>
              <a:t>tkinter</a:t>
            </a:r>
            <a:r>
              <a:rPr lang="en-IN" sz="1600" b="1">
                <a:solidFill>
                  <a:srgbClr val="0000FF"/>
                </a:solidFill>
                <a:latin typeface=""/>
              </a:rPr>
              <a:t> </a:t>
            </a:r>
            <a:r>
              <a:rPr lang="en-IN" sz="1600" b="1">
                <a:solidFill>
                  <a:srgbClr val="008000"/>
                </a:solidFill>
                <a:latin typeface=""/>
              </a:rPr>
              <a:t>import </a:t>
            </a:r>
            <a:r>
              <a:rPr lang="en-IN" sz="1600" b="1">
                <a:solidFill>
                  <a:srgbClr val="666666"/>
                </a:solidFill>
                <a:latin typeface=""/>
              </a:rPr>
              <a:t>*</a:t>
            </a:r>
          </a:p>
          <a:p>
            <a:r>
              <a:rPr lang="en-IN" sz="1600" b="1">
                <a:solidFill>
                  <a:srgbClr val="008000"/>
                </a:solidFill>
                <a:latin typeface=""/>
              </a:rPr>
              <a:t>import </a:t>
            </a:r>
            <a:r>
              <a:rPr lang="en-IN" sz="1600" b="1" err="1">
                <a:solidFill>
                  <a:srgbClr val="0000FF"/>
                </a:solidFill>
                <a:latin typeface=""/>
              </a:rPr>
              <a:t>mysql.connector</a:t>
            </a:r>
            <a:r>
              <a:rPr lang="en-IN" sz="1600" b="1">
                <a:solidFill>
                  <a:srgbClr val="0000FF"/>
                </a:solidFill>
                <a:latin typeface=""/>
              </a:rPr>
              <a:t>  </a:t>
            </a:r>
          </a:p>
          <a:p>
            <a:r>
              <a:rPr lang="en-IN" sz="1600" b="1">
                <a:solidFill>
                  <a:srgbClr val="008000"/>
                </a:solidFill>
                <a:latin typeface=""/>
              </a:rPr>
              <a:t>def </a:t>
            </a:r>
            <a:r>
              <a:rPr lang="en-IN" sz="1600" b="1" err="1">
                <a:solidFill>
                  <a:srgbClr val="0000FF"/>
                </a:solidFill>
                <a:latin typeface=""/>
              </a:rPr>
              <a:t>submitact</a:t>
            </a:r>
            <a:r>
              <a:rPr lang="en-IN" sz="1600" b="1">
                <a:solidFill>
                  <a:srgbClr val="0000FF"/>
                </a:solidFill>
                <a:latin typeface=""/>
              </a:rPr>
              <a:t>():     </a:t>
            </a:r>
          </a:p>
          <a:p>
            <a:r>
              <a:rPr lang="en-IN" sz="1600">
                <a:latin typeface=""/>
              </a:rPr>
              <a:t>    user </a:t>
            </a:r>
            <a:r>
              <a:rPr lang="en-IN" sz="1600">
                <a:solidFill>
                  <a:srgbClr val="666666"/>
                </a:solidFill>
                <a:latin typeface=""/>
              </a:rPr>
              <a:t>= </a:t>
            </a:r>
            <a:r>
              <a:rPr lang="en-IN" sz="1600" err="1">
                <a:solidFill>
                  <a:srgbClr val="666666"/>
                </a:solidFill>
                <a:latin typeface=""/>
              </a:rPr>
              <a:t>Username.get</a:t>
            </a:r>
            <a:r>
              <a:rPr lang="en-IN" sz="1600">
                <a:solidFill>
                  <a:srgbClr val="666666"/>
                </a:solidFill>
                <a:latin typeface=""/>
              </a:rPr>
              <a:t>()</a:t>
            </a:r>
          </a:p>
          <a:p>
            <a:r>
              <a:rPr lang="en-IN" sz="1600">
                <a:latin typeface=""/>
              </a:rPr>
              <a:t>    </a:t>
            </a:r>
            <a:r>
              <a:rPr lang="en-IN" sz="1600" err="1">
                <a:latin typeface=""/>
              </a:rPr>
              <a:t>passw</a:t>
            </a:r>
            <a:r>
              <a:rPr lang="en-IN" sz="1600">
                <a:latin typeface=""/>
              </a:rPr>
              <a:t> </a:t>
            </a:r>
            <a:r>
              <a:rPr lang="en-IN" sz="1600">
                <a:solidFill>
                  <a:srgbClr val="666666"/>
                </a:solidFill>
                <a:latin typeface=""/>
              </a:rPr>
              <a:t>= </a:t>
            </a:r>
            <a:r>
              <a:rPr lang="en-IN" sz="1600" err="1">
                <a:solidFill>
                  <a:srgbClr val="666666"/>
                </a:solidFill>
                <a:latin typeface=""/>
              </a:rPr>
              <a:t>password.get</a:t>
            </a:r>
            <a:r>
              <a:rPr lang="en-IN" sz="1600">
                <a:solidFill>
                  <a:srgbClr val="666666"/>
                </a:solidFill>
                <a:latin typeface=""/>
              </a:rPr>
              <a:t>()</a:t>
            </a:r>
          </a:p>
          <a:p>
            <a:r>
              <a:rPr lang="en-US" sz="1600">
                <a:latin typeface=""/>
              </a:rPr>
              <a:t>    </a:t>
            </a:r>
            <a:r>
              <a:rPr lang="en-US" sz="1600" i="1">
                <a:solidFill>
                  <a:srgbClr val="408080"/>
                </a:solidFill>
                <a:latin typeface=""/>
              </a:rPr>
              <a:t>#print(f"The name entered by you is {user} {</a:t>
            </a:r>
            <a:r>
              <a:rPr lang="en-US" sz="1600" i="1" err="1">
                <a:solidFill>
                  <a:srgbClr val="408080"/>
                </a:solidFill>
                <a:latin typeface=""/>
              </a:rPr>
              <a:t>passw</a:t>
            </a:r>
            <a:r>
              <a:rPr lang="en-US" sz="1600" i="1">
                <a:solidFill>
                  <a:srgbClr val="408080"/>
                </a:solidFill>
                <a:latin typeface=""/>
              </a:rPr>
              <a:t>}")</a:t>
            </a:r>
          </a:p>
          <a:p>
            <a:r>
              <a:rPr lang="en-IN" sz="1600">
                <a:latin typeface=""/>
              </a:rPr>
              <a:t>    </a:t>
            </a:r>
            <a:r>
              <a:rPr lang="en-IN" sz="1600" err="1">
                <a:latin typeface=""/>
              </a:rPr>
              <a:t>logintodb</a:t>
            </a:r>
            <a:r>
              <a:rPr lang="en-IN" sz="1600">
                <a:latin typeface=""/>
              </a:rPr>
              <a:t>(user, </a:t>
            </a:r>
            <a:r>
              <a:rPr lang="en-IN" sz="1600" err="1">
                <a:latin typeface=""/>
              </a:rPr>
              <a:t>passw</a:t>
            </a:r>
            <a:r>
              <a:rPr lang="en-IN" sz="1600">
                <a:latin typeface=""/>
              </a:rPr>
              <a:t>)   </a:t>
            </a:r>
          </a:p>
          <a:p>
            <a:r>
              <a:rPr lang="en-IN" sz="1600" b="1">
                <a:solidFill>
                  <a:srgbClr val="008000"/>
                </a:solidFill>
                <a:latin typeface=""/>
              </a:rPr>
              <a:t>def </a:t>
            </a:r>
            <a:r>
              <a:rPr lang="en-IN" sz="1600" b="1" err="1">
                <a:solidFill>
                  <a:srgbClr val="0000FF"/>
                </a:solidFill>
                <a:latin typeface=""/>
              </a:rPr>
              <a:t>logintodb</a:t>
            </a:r>
            <a:r>
              <a:rPr lang="en-IN" sz="1600" b="1">
                <a:solidFill>
                  <a:srgbClr val="0000FF"/>
                </a:solidFill>
                <a:latin typeface=""/>
              </a:rPr>
              <a:t>(user, </a:t>
            </a:r>
            <a:r>
              <a:rPr lang="en-IN" sz="1600" b="1" err="1">
                <a:solidFill>
                  <a:srgbClr val="0000FF"/>
                </a:solidFill>
                <a:latin typeface=""/>
              </a:rPr>
              <a:t>passw</a:t>
            </a:r>
            <a:r>
              <a:rPr lang="en-IN" sz="1600" b="1">
                <a:solidFill>
                  <a:srgbClr val="0000FF"/>
                </a:solidFill>
                <a:latin typeface=""/>
              </a:rPr>
              <a:t>):</a:t>
            </a:r>
          </a:p>
          <a:p>
            <a:r>
              <a:rPr lang="en-IN" sz="1600">
                <a:latin typeface=""/>
              </a:rPr>
              <a:t>    con </a:t>
            </a:r>
            <a:r>
              <a:rPr lang="en-IN" sz="1600">
                <a:solidFill>
                  <a:srgbClr val="666666"/>
                </a:solidFill>
                <a:latin typeface=""/>
              </a:rPr>
              <a:t>= </a:t>
            </a:r>
            <a:r>
              <a:rPr lang="en-IN" sz="1600" err="1">
                <a:solidFill>
                  <a:srgbClr val="666666"/>
                </a:solidFill>
                <a:latin typeface=""/>
              </a:rPr>
              <a:t>mysql.connector.connect</a:t>
            </a:r>
            <a:r>
              <a:rPr lang="en-IN" sz="1600">
                <a:solidFill>
                  <a:srgbClr val="666666"/>
                </a:solidFill>
                <a:latin typeface=""/>
              </a:rPr>
              <a:t>(</a:t>
            </a:r>
          </a:p>
          <a:p>
            <a:r>
              <a:rPr lang="en-IN" sz="1600">
                <a:latin typeface=""/>
              </a:rPr>
              <a:t>              host</a:t>
            </a:r>
            <a:r>
              <a:rPr lang="en-IN" sz="1600">
                <a:solidFill>
                  <a:srgbClr val="666666"/>
                </a:solidFill>
                <a:latin typeface=""/>
              </a:rPr>
              <a:t>=</a:t>
            </a:r>
            <a:r>
              <a:rPr lang="en-IN" sz="1600">
                <a:solidFill>
                  <a:srgbClr val="BA2121"/>
                </a:solidFill>
                <a:latin typeface=""/>
              </a:rPr>
              <a:t>"localhost",</a:t>
            </a:r>
          </a:p>
          <a:p>
            <a:r>
              <a:rPr lang="en-IN" sz="1600">
                <a:latin typeface=""/>
              </a:rPr>
              <a:t>              user</a:t>
            </a:r>
            <a:r>
              <a:rPr lang="en-IN" sz="1600">
                <a:solidFill>
                  <a:srgbClr val="666666"/>
                </a:solidFill>
                <a:latin typeface=""/>
              </a:rPr>
              <a:t>=</a:t>
            </a:r>
            <a:r>
              <a:rPr lang="en-IN" sz="1600">
                <a:solidFill>
                  <a:srgbClr val="BA2121"/>
                </a:solidFill>
                <a:latin typeface=""/>
              </a:rPr>
              <a:t>"root",</a:t>
            </a:r>
          </a:p>
          <a:p>
            <a:r>
              <a:rPr lang="en-IN" sz="1600">
                <a:latin typeface=""/>
              </a:rPr>
              <a:t>              password</a:t>
            </a:r>
            <a:r>
              <a:rPr lang="en-IN" sz="1600">
                <a:solidFill>
                  <a:srgbClr val="666666"/>
                </a:solidFill>
                <a:latin typeface=""/>
              </a:rPr>
              <a:t>=</a:t>
            </a:r>
            <a:r>
              <a:rPr lang="en-IN" sz="1600">
                <a:solidFill>
                  <a:srgbClr val="BA2121"/>
                </a:solidFill>
                <a:latin typeface=""/>
              </a:rPr>
              <a:t>"",</a:t>
            </a:r>
          </a:p>
          <a:p>
            <a:r>
              <a:rPr lang="en-IN" sz="1600">
                <a:latin typeface=""/>
              </a:rPr>
              <a:t>              database</a:t>
            </a:r>
            <a:r>
              <a:rPr lang="en-IN" sz="1600">
                <a:solidFill>
                  <a:srgbClr val="666666"/>
                </a:solidFill>
                <a:latin typeface=""/>
              </a:rPr>
              <a:t>=</a:t>
            </a:r>
            <a:r>
              <a:rPr lang="en-IN" sz="1600">
                <a:solidFill>
                  <a:srgbClr val="BA2121"/>
                </a:solidFill>
                <a:latin typeface=""/>
              </a:rPr>
              <a:t>"college"</a:t>
            </a:r>
          </a:p>
          <a:p>
            <a:r>
              <a:rPr lang="en-IN" sz="1600">
                <a:latin typeface=""/>
              </a:rPr>
              <a:t>              )</a:t>
            </a:r>
          </a:p>
        </p:txBody>
      </p:sp>
    </p:spTree>
    <p:extLst>
      <p:ext uri="{BB962C8B-B14F-4D97-AF65-F5344CB8AC3E}">
        <p14:creationId xmlns:p14="http://schemas.microsoft.com/office/powerpoint/2010/main" val="397444407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906309" y="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Login Form</a:t>
            </a:r>
            <a:endParaRPr lang="en-IN" sz="2000" b="1">
              <a:solidFill>
                <a:srgbClr val="0070C0"/>
              </a:solidFill>
              <a:latin typeface="Verdana" panose="020B0604030504040204" pitchFamily="34" charset="0"/>
              <a:ea typeface="Verdana" panose="020B0604030504040204" pitchFamily="34" charset="0"/>
            </a:endParaRPr>
          </a:p>
        </p:txBody>
      </p:sp>
      <p:sp>
        <p:nvSpPr>
          <p:cNvPr id="6" name="TextBox 5">
            <a:extLst>
              <a:ext uri="{FF2B5EF4-FFF2-40B4-BE49-F238E27FC236}">
                <a16:creationId xmlns:a16="http://schemas.microsoft.com/office/drawing/2014/main" id="{A6A19A92-EFF4-4131-B61B-81F07EEAAE07}"/>
              </a:ext>
            </a:extLst>
          </p:cNvPr>
          <p:cNvSpPr txBox="1"/>
          <p:nvPr/>
        </p:nvSpPr>
        <p:spPr>
          <a:xfrm>
            <a:off x="1136930" y="454614"/>
            <a:ext cx="5611828" cy="4401205"/>
          </a:xfrm>
          <a:prstGeom prst="rect">
            <a:avLst/>
          </a:prstGeom>
          <a:noFill/>
        </p:spPr>
        <p:txBody>
          <a:bodyPr wrap="square">
            <a:spAutoFit/>
          </a:bodyPr>
          <a:lstStyle/>
          <a:p>
            <a:r>
              <a:rPr lang="en-IN">
                <a:latin typeface=""/>
              </a:rPr>
              <a:t>cursor </a:t>
            </a:r>
            <a:r>
              <a:rPr lang="en-IN">
                <a:solidFill>
                  <a:srgbClr val="666666"/>
                </a:solidFill>
                <a:latin typeface=""/>
              </a:rPr>
              <a:t>= </a:t>
            </a:r>
            <a:r>
              <a:rPr lang="en-IN" err="1">
                <a:solidFill>
                  <a:srgbClr val="666666"/>
                </a:solidFill>
                <a:latin typeface=""/>
              </a:rPr>
              <a:t>con.cursor</a:t>
            </a:r>
            <a:r>
              <a:rPr lang="en-IN">
                <a:solidFill>
                  <a:srgbClr val="666666"/>
                </a:solidFill>
                <a:latin typeface=""/>
              </a:rPr>
              <a:t>()         </a:t>
            </a:r>
          </a:p>
          <a:p>
            <a:r>
              <a:rPr lang="en-US">
                <a:latin typeface=""/>
              </a:rPr>
              <a:t>    </a:t>
            </a:r>
            <a:r>
              <a:rPr lang="en-US" i="1">
                <a:solidFill>
                  <a:srgbClr val="408080"/>
                </a:solidFill>
                <a:latin typeface=""/>
              </a:rPr>
              <a:t># A Table in the database</a:t>
            </a:r>
          </a:p>
          <a:p>
            <a:r>
              <a:rPr lang="en-IN">
                <a:latin typeface=""/>
              </a:rPr>
              <a:t>    </a:t>
            </a:r>
            <a:r>
              <a:rPr lang="en-IN" err="1">
                <a:latin typeface=""/>
              </a:rPr>
              <a:t>savequery</a:t>
            </a:r>
            <a:r>
              <a:rPr lang="en-IN">
                <a:latin typeface=""/>
              </a:rPr>
              <a:t> </a:t>
            </a:r>
            <a:r>
              <a:rPr lang="en-IN">
                <a:solidFill>
                  <a:srgbClr val="666666"/>
                </a:solidFill>
                <a:latin typeface=""/>
              </a:rPr>
              <a:t>= </a:t>
            </a:r>
            <a:r>
              <a:rPr lang="en-IN">
                <a:solidFill>
                  <a:srgbClr val="BA2121"/>
                </a:solidFill>
                <a:latin typeface=""/>
              </a:rPr>
              <a:t>"select * from login"     </a:t>
            </a:r>
          </a:p>
          <a:p>
            <a:r>
              <a:rPr lang="en-IN">
                <a:latin typeface=""/>
              </a:rPr>
              <a:t>    </a:t>
            </a:r>
            <a:r>
              <a:rPr lang="en-IN" b="1">
                <a:solidFill>
                  <a:srgbClr val="008000"/>
                </a:solidFill>
                <a:latin typeface=""/>
              </a:rPr>
              <a:t>try:</a:t>
            </a:r>
          </a:p>
          <a:p>
            <a:r>
              <a:rPr lang="en-IN">
                <a:latin typeface=""/>
              </a:rPr>
              <a:t>        </a:t>
            </a:r>
            <a:r>
              <a:rPr lang="en-IN" err="1">
                <a:latin typeface=""/>
              </a:rPr>
              <a:t>cursor</a:t>
            </a:r>
            <a:r>
              <a:rPr lang="en-IN" err="1">
                <a:solidFill>
                  <a:srgbClr val="666666"/>
                </a:solidFill>
                <a:latin typeface=""/>
              </a:rPr>
              <a:t>.execute</a:t>
            </a:r>
            <a:r>
              <a:rPr lang="en-IN">
                <a:solidFill>
                  <a:srgbClr val="666666"/>
                </a:solidFill>
                <a:latin typeface=""/>
              </a:rPr>
              <a:t>(</a:t>
            </a:r>
            <a:r>
              <a:rPr lang="en-IN" err="1">
                <a:solidFill>
                  <a:srgbClr val="666666"/>
                </a:solidFill>
                <a:latin typeface=""/>
              </a:rPr>
              <a:t>savequery</a:t>
            </a:r>
            <a:r>
              <a:rPr lang="en-IN">
                <a:solidFill>
                  <a:srgbClr val="666666"/>
                </a:solidFill>
                <a:latin typeface=""/>
              </a:rPr>
              <a:t>)</a:t>
            </a:r>
          </a:p>
          <a:p>
            <a:r>
              <a:rPr lang="en-IN">
                <a:latin typeface=""/>
              </a:rPr>
              <a:t>        </a:t>
            </a:r>
            <a:r>
              <a:rPr lang="en-IN" err="1">
                <a:latin typeface=""/>
              </a:rPr>
              <a:t>myresult</a:t>
            </a:r>
            <a:r>
              <a:rPr lang="en-IN">
                <a:latin typeface=""/>
              </a:rPr>
              <a:t> </a:t>
            </a:r>
            <a:r>
              <a:rPr lang="en-IN">
                <a:solidFill>
                  <a:srgbClr val="666666"/>
                </a:solidFill>
                <a:latin typeface=""/>
              </a:rPr>
              <a:t>= </a:t>
            </a:r>
            <a:r>
              <a:rPr lang="en-IN" err="1">
                <a:solidFill>
                  <a:srgbClr val="666666"/>
                </a:solidFill>
                <a:latin typeface=""/>
              </a:rPr>
              <a:t>cursor.fetchall</a:t>
            </a:r>
            <a:r>
              <a:rPr lang="en-IN">
                <a:solidFill>
                  <a:srgbClr val="666666"/>
                </a:solidFill>
                <a:latin typeface=""/>
              </a:rPr>
              <a:t>()</a:t>
            </a:r>
          </a:p>
          <a:p>
            <a:r>
              <a:rPr lang="en-IN">
                <a:latin typeface=""/>
              </a:rPr>
              <a:t>        status</a:t>
            </a:r>
            <a:r>
              <a:rPr lang="en-IN">
                <a:solidFill>
                  <a:srgbClr val="666666"/>
                </a:solidFill>
                <a:latin typeface=""/>
              </a:rPr>
              <a:t>=</a:t>
            </a:r>
            <a:r>
              <a:rPr lang="en-IN">
                <a:solidFill>
                  <a:srgbClr val="008000"/>
                </a:solidFill>
                <a:latin typeface=""/>
              </a:rPr>
              <a:t>False </a:t>
            </a:r>
          </a:p>
          <a:p>
            <a:r>
              <a:rPr lang="en-US">
                <a:latin typeface=""/>
              </a:rPr>
              <a:t>        </a:t>
            </a:r>
            <a:r>
              <a:rPr lang="en-US" i="1">
                <a:solidFill>
                  <a:srgbClr val="408080"/>
                </a:solidFill>
                <a:latin typeface=""/>
              </a:rPr>
              <a:t># Printing the result of the</a:t>
            </a:r>
          </a:p>
          <a:p>
            <a:r>
              <a:rPr lang="en-IN">
                <a:latin typeface=""/>
              </a:rPr>
              <a:t>        </a:t>
            </a:r>
            <a:r>
              <a:rPr lang="en-IN" i="1">
                <a:solidFill>
                  <a:srgbClr val="408080"/>
                </a:solidFill>
                <a:latin typeface=""/>
              </a:rPr>
              <a:t># query</a:t>
            </a:r>
          </a:p>
          <a:p>
            <a:r>
              <a:rPr lang="en-IN">
                <a:latin typeface=""/>
              </a:rPr>
              <a:t>        </a:t>
            </a:r>
            <a:r>
              <a:rPr lang="en-IN" b="1">
                <a:solidFill>
                  <a:srgbClr val="008000"/>
                </a:solidFill>
                <a:latin typeface=""/>
              </a:rPr>
              <a:t>for x </a:t>
            </a:r>
            <a:r>
              <a:rPr lang="en-IN" b="1">
                <a:solidFill>
                  <a:srgbClr val="AA22FF"/>
                </a:solidFill>
                <a:latin typeface=""/>
              </a:rPr>
              <a:t>in </a:t>
            </a:r>
            <a:r>
              <a:rPr lang="en-IN" b="1" err="1">
                <a:solidFill>
                  <a:srgbClr val="AA22FF"/>
                </a:solidFill>
                <a:latin typeface=""/>
              </a:rPr>
              <a:t>myresult</a:t>
            </a:r>
            <a:r>
              <a:rPr lang="en-IN" b="1">
                <a:solidFill>
                  <a:srgbClr val="AA22FF"/>
                </a:solidFill>
                <a:latin typeface=""/>
              </a:rPr>
              <a:t>:</a:t>
            </a:r>
          </a:p>
          <a:p>
            <a:r>
              <a:rPr lang="en-US">
                <a:latin typeface=""/>
              </a:rPr>
              <a:t>            </a:t>
            </a:r>
            <a:r>
              <a:rPr lang="en-US" b="1">
                <a:solidFill>
                  <a:srgbClr val="008000"/>
                </a:solidFill>
                <a:latin typeface=""/>
              </a:rPr>
              <a:t>if x[</a:t>
            </a:r>
            <a:r>
              <a:rPr lang="en-US" b="1">
                <a:solidFill>
                  <a:srgbClr val="666666"/>
                </a:solidFill>
                <a:latin typeface=""/>
              </a:rPr>
              <a:t>0]==user </a:t>
            </a:r>
            <a:r>
              <a:rPr lang="en-US" b="1">
                <a:solidFill>
                  <a:srgbClr val="AA22FF"/>
                </a:solidFill>
                <a:latin typeface=""/>
              </a:rPr>
              <a:t>and x[</a:t>
            </a:r>
            <a:r>
              <a:rPr lang="en-US" b="1">
                <a:solidFill>
                  <a:srgbClr val="666666"/>
                </a:solidFill>
                <a:latin typeface=""/>
              </a:rPr>
              <a:t>1]==</a:t>
            </a:r>
            <a:r>
              <a:rPr lang="en-US" b="1" err="1">
                <a:solidFill>
                  <a:srgbClr val="666666"/>
                </a:solidFill>
                <a:latin typeface=""/>
              </a:rPr>
              <a:t>passw</a:t>
            </a:r>
            <a:r>
              <a:rPr lang="en-US" b="1">
                <a:solidFill>
                  <a:srgbClr val="666666"/>
                </a:solidFill>
                <a:latin typeface=""/>
              </a:rPr>
              <a:t> :</a:t>
            </a:r>
          </a:p>
          <a:p>
            <a:r>
              <a:rPr lang="en-IN">
                <a:latin typeface=""/>
              </a:rPr>
              <a:t>                status</a:t>
            </a:r>
            <a:r>
              <a:rPr lang="en-IN">
                <a:solidFill>
                  <a:srgbClr val="666666"/>
                </a:solidFill>
                <a:latin typeface=""/>
              </a:rPr>
              <a:t>=</a:t>
            </a:r>
            <a:r>
              <a:rPr lang="en-IN">
                <a:solidFill>
                  <a:srgbClr val="008000"/>
                </a:solidFill>
                <a:latin typeface=""/>
              </a:rPr>
              <a:t>True</a:t>
            </a:r>
          </a:p>
          <a:p>
            <a:r>
              <a:rPr lang="en-IN">
                <a:latin typeface=""/>
              </a:rPr>
              <a:t>                </a:t>
            </a:r>
            <a:r>
              <a:rPr lang="en-IN" b="1">
                <a:solidFill>
                  <a:srgbClr val="008000"/>
                </a:solidFill>
                <a:latin typeface=""/>
              </a:rPr>
              <a:t>break;</a:t>
            </a:r>
          </a:p>
          <a:p>
            <a:r>
              <a:rPr lang="en-IN">
                <a:latin typeface=""/>
              </a:rPr>
              <a:t>        </a:t>
            </a:r>
            <a:r>
              <a:rPr lang="en-IN" b="1">
                <a:solidFill>
                  <a:srgbClr val="008000"/>
                </a:solidFill>
                <a:latin typeface=""/>
              </a:rPr>
              <a:t>if status:    </a:t>
            </a:r>
          </a:p>
          <a:p>
            <a:r>
              <a:rPr lang="en-IN">
                <a:latin typeface=""/>
              </a:rPr>
              <a:t>            </a:t>
            </a:r>
            <a:r>
              <a:rPr lang="en-IN" b="1">
                <a:solidFill>
                  <a:srgbClr val="008000"/>
                </a:solidFill>
                <a:latin typeface=""/>
              </a:rPr>
              <a:t>print(</a:t>
            </a:r>
            <a:r>
              <a:rPr lang="en-IN" b="1">
                <a:solidFill>
                  <a:srgbClr val="BA2121"/>
                </a:solidFill>
                <a:latin typeface=""/>
              </a:rPr>
              <a:t>"Login </a:t>
            </a:r>
            <a:r>
              <a:rPr lang="en-IN" b="1" err="1">
                <a:solidFill>
                  <a:srgbClr val="BA2121"/>
                </a:solidFill>
                <a:latin typeface=""/>
              </a:rPr>
              <a:t>Sccessful</a:t>
            </a:r>
            <a:r>
              <a:rPr lang="en-IN" b="1">
                <a:solidFill>
                  <a:srgbClr val="BA2121"/>
                </a:solidFill>
                <a:latin typeface=""/>
              </a:rPr>
              <a:t>")</a:t>
            </a:r>
          </a:p>
          <a:p>
            <a:r>
              <a:rPr lang="en-IN">
                <a:latin typeface=""/>
              </a:rPr>
              <a:t>        </a:t>
            </a:r>
            <a:r>
              <a:rPr lang="en-IN" b="1">
                <a:solidFill>
                  <a:srgbClr val="008000"/>
                </a:solidFill>
                <a:latin typeface=""/>
              </a:rPr>
              <a:t>else:</a:t>
            </a:r>
          </a:p>
          <a:p>
            <a:r>
              <a:rPr lang="en-IN">
                <a:latin typeface=""/>
              </a:rPr>
              <a:t>            </a:t>
            </a:r>
            <a:r>
              <a:rPr lang="en-IN" b="1">
                <a:solidFill>
                  <a:srgbClr val="008000"/>
                </a:solidFill>
                <a:latin typeface=""/>
              </a:rPr>
              <a:t>print(</a:t>
            </a:r>
            <a:r>
              <a:rPr lang="en-IN" b="1">
                <a:solidFill>
                  <a:srgbClr val="BA2121"/>
                </a:solidFill>
                <a:latin typeface=""/>
              </a:rPr>
              <a:t>"Login Failed") </a:t>
            </a:r>
          </a:p>
          <a:p>
            <a:r>
              <a:rPr lang="en-IN">
                <a:latin typeface=""/>
              </a:rPr>
              <a:t>    </a:t>
            </a:r>
            <a:r>
              <a:rPr lang="en-IN" b="1">
                <a:solidFill>
                  <a:srgbClr val="008000"/>
                </a:solidFill>
                <a:latin typeface=""/>
              </a:rPr>
              <a:t>except:</a:t>
            </a:r>
          </a:p>
          <a:p>
            <a:r>
              <a:rPr lang="en-IN">
                <a:latin typeface=""/>
              </a:rPr>
              <a:t>        </a:t>
            </a:r>
            <a:r>
              <a:rPr lang="en-IN" err="1">
                <a:latin typeface=""/>
              </a:rPr>
              <a:t>db</a:t>
            </a:r>
            <a:r>
              <a:rPr lang="en-IN" err="1">
                <a:solidFill>
                  <a:srgbClr val="666666"/>
                </a:solidFill>
                <a:latin typeface=""/>
              </a:rPr>
              <a:t>.rollback</a:t>
            </a:r>
            <a:r>
              <a:rPr lang="en-IN">
                <a:solidFill>
                  <a:srgbClr val="666666"/>
                </a:solidFill>
                <a:latin typeface=""/>
              </a:rPr>
              <a:t>()</a:t>
            </a:r>
          </a:p>
          <a:p>
            <a:r>
              <a:rPr lang="en-IN">
                <a:latin typeface=""/>
              </a:rPr>
              <a:t>        </a:t>
            </a:r>
            <a:r>
              <a:rPr lang="en-IN" b="1">
                <a:solidFill>
                  <a:srgbClr val="008000"/>
                </a:solidFill>
                <a:latin typeface=""/>
              </a:rPr>
              <a:t>print(</a:t>
            </a:r>
            <a:r>
              <a:rPr lang="en-IN" b="1">
                <a:solidFill>
                  <a:srgbClr val="BA2121"/>
                </a:solidFill>
                <a:latin typeface=""/>
              </a:rPr>
              <a:t>"Error </a:t>
            </a:r>
            <a:r>
              <a:rPr lang="en-IN" b="1" err="1">
                <a:solidFill>
                  <a:srgbClr val="BA2121"/>
                </a:solidFill>
                <a:latin typeface=""/>
              </a:rPr>
              <a:t>occured</a:t>
            </a:r>
            <a:r>
              <a:rPr lang="en-IN" b="1">
                <a:solidFill>
                  <a:srgbClr val="BA2121"/>
                </a:solidFill>
                <a:latin typeface=""/>
              </a:rPr>
              <a:t>")</a:t>
            </a:r>
          </a:p>
        </p:txBody>
      </p:sp>
    </p:spTree>
    <p:extLst>
      <p:ext uri="{BB962C8B-B14F-4D97-AF65-F5344CB8AC3E}">
        <p14:creationId xmlns:p14="http://schemas.microsoft.com/office/powerpoint/2010/main" val="229091734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906309" y="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a:solidFill>
                  <a:srgbClr val="0070C0"/>
                </a:solidFill>
                <a:latin typeface="Verdana" panose="020B0604030504040204" pitchFamily="34" charset="0"/>
                <a:ea typeface="Verdana" panose="020B0604030504040204" pitchFamily="34" charset="0"/>
              </a:rPr>
              <a:t>Login Form</a:t>
            </a:r>
            <a:endParaRPr lang="en-IN" sz="2000" b="1">
              <a:solidFill>
                <a:srgbClr val="0070C0"/>
              </a:solidFill>
              <a:latin typeface="Verdana" panose="020B0604030504040204" pitchFamily="34" charset="0"/>
              <a:ea typeface="Verdana" panose="020B0604030504040204" pitchFamily="34" charset="0"/>
            </a:endParaRPr>
          </a:p>
        </p:txBody>
      </p:sp>
      <p:pic>
        <p:nvPicPr>
          <p:cNvPr id="5" name="Picture 4">
            <a:extLst>
              <a:ext uri="{FF2B5EF4-FFF2-40B4-BE49-F238E27FC236}">
                <a16:creationId xmlns:a16="http://schemas.microsoft.com/office/drawing/2014/main" id="{C186E3EC-1BD0-4EE6-8E1C-2CC4E65C0454}"/>
              </a:ext>
            </a:extLst>
          </p:cNvPr>
          <p:cNvPicPr>
            <a:picLocks noChangeAspect="1"/>
          </p:cNvPicPr>
          <p:nvPr/>
        </p:nvPicPr>
        <p:blipFill rotWithShape="1">
          <a:blip r:embed="rId4"/>
          <a:srcRect b="34287"/>
          <a:stretch/>
        </p:blipFill>
        <p:spPr>
          <a:xfrm>
            <a:off x="292732" y="664601"/>
            <a:ext cx="2856657" cy="2402281"/>
          </a:xfrm>
          <a:prstGeom prst="rect">
            <a:avLst/>
          </a:prstGeom>
        </p:spPr>
      </p:pic>
      <p:sp>
        <p:nvSpPr>
          <p:cNvPr id="8" name="TextBox 7">
            <a:extLst>
              <a:ext uri="{FF2B5EF4-FFF2-40B4-BE49-F238E27FC236}">
                <a16:creationId xmlns:a16="http://schemas.microsoft.com/office/drawing/2014/main" id="{8C429570-A5E1-4190-B5D0-65B6D3967D1C}"/>
              </a:ext>
            </a:extLst>
          </p:cNvPr>
          <p:cNvSpPr txBox="1"/>
          <p:nvPr/>
        </p:nvSpPr>
        <p:spPr>
          <a:xfrm>
            <a:off x="602856" y="3479436"/>
            <a:ext cx="1873306" cy="307777"/>
          </a:xfrm>
          <a:prstGeom prst="rect">
            <a:avLst/>
          </a:prstGeom>
          <a:noFill/>
        </p:spPr>
        <p:txBody>
          <a:bodyPr wrap="square">
            <a:spAutoFit/>
          </a:bodyPr>
          <a:lstStyle/>
          <a:p>
            <a:r>
              <a:rPr lang="en-IN"/>
              <a:t>Login Failed</a:t>
            </a:r>
          </a:p>
        </p:txBody>
      </p:sp>
      <p:pic>
        <p:nvPicPr>
          <p:cNvPr id="10" name="Picture 9">
            <a:extLst>
              <a:ext uri="{FF2B5EF4-FFF2-40B4-BE49-F238E27FC236}">
                <a16:creationId xmlns:a16="http://schemas.microsoft.com/office/drawing/2014/main" id="{A99A4BC5-5429-45DA-A035-322248B190A0}"/>
              </a:ext>
            </a:extLst>
          </p:cNvPr>
          <p:cNvPicPr>
            <a:picLocks noChangeAspect="1"/>
          </p:cNvPicPr>
          <p:nvPr/>
        </p:nvPicPr>
        <p:blipFill>
          <a:blip r:embed="rId5"/>
          <a:stretch>
            <a:fillRect/>
          </a:stretch>
        </p:blipFill>
        <p:spPr>
          <a:xfrm>
            <a:off x="4572000" y="643963"/>
            <a:ext cx="2934097" cy="2402281"/>
          </a:xfrm>
          <a:prstGeom prst="rect">
            <a:avLst/>
          </a:prstGeom>
        </p:spPr>
      </p:pic>
      <p:sp>
        <p:nvSpPr>
          <p:cNvPr id="12" name="TextBox 11">
            <a:extLst>
              <a:ext uri="{FF2B5EF4-FFF2-40B4-BE49-F238E27FC236}">
                <a16:creationId xmlns:a16="http://schemas.microsoft.com/office/drawing/2014/main" id="{F492847D-B3B4-41AD-9AE2-9754CC8F9ADF}"/>
              </a:ext>
            </a:extLst>
          </p:cNvPr>
          <p:cNvSpPr txBox="1"/>
          <p:nvPr/>
        </p:nvSpPr>
        <p:spPr>
          <a:xfrm>
            <a:off x="4818807" y="3706013"/>
            <a:ext cx="1873306" cy="307777"/>
          </a:xfrm>
          <a:prstGeom prst="rect">
            <a:avLst/>
          </a:prstGeom>
          <a:noFill/>
        </p:spPr>
        <p:txBody>
          <a:bodyPr wrap="square">
            <a:spAutoFit/>
          </a:bodyPr>
          <a:lstStyle/>
          <a:p>
            <a:r>
              <a:rPr lang="en-IN"/>
              <a:t>Login Successful</a:t>
            </a:r>
          </a:p>
        </p:txBody>
      </p:sp>
    </p:spTree>
    <p:extLst>
      <p:ext uri="{BB962C8B-B14F-4D97-AF65-F5344CB8AC3E}">
        <p14:creationId xmlns:p14="http://schemas.microsoft.com/office/powerpoint/2010/main" val="59843984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D655E3A-B454-25C9-F756-3ECDF57DFD39}"/>
              </a:ext>
            </a:extLst>
          </p:cNvPr>
          <p:cNvPicPr>
            <a:picLocks noChangeAspect="1"/>
          </p:cNvPicPr>
          <p:nvPr/>
        </p:nvPicPr>
        <p:blipFill>
          <a:blip r:embed="rId2"/>
          <a:stretch>
            <a:fillRect/>
          </a:stretch>
        </p:blipFill>
        <p:spPr>
          <a:xfrm>
            <a:off x="95250" y="71437"/>
            <a:ext cx="9144000" cy="4905375"/>
          </a:xfrm>
          <a:prstGeom prst="rect">
            <a:avLst/>
          </a:prstGeom>
        </p:spPr>
      </p:pic>
    </p:spTree>
    <p:extLst>
      <p:ext uri="{BB962C8B-B14F-4D97-AF65-F5344CB8AC3E}">
        <p14:creationId xmlns:p14="http://schemas.microsoft.com/office/powerpoint/2010/main" val="78076508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0ED2F47-4ABC-67BC-6F12-CFE494E30DA5}"/>
              </a:ext>
            </a:extLst>
          </p:cNvPr>
          <p:cNvPicPr>
            <a:picLocks noChangeAspect="1"/>
          </p:cNvPicPr>
          <p:nvPr/>
        </p:nvPicPr>
        <p:blipFill>
          <a:blip r:embed="rId2"/>
          <a:stretch>
            <a:fillRect/>
          </a:stretch>
        </p:blipFill>
        <p:spPr>
          <a:xfrm>
            <a:off x="0" y="119062"/>
            <a:ext cx="9144000" cy="4905375"/>
          </a:xfrm>
          <a:prstGeom prst="rect">
            <a:avLst/>
          </a:prstGeom>
        </p:spPr>
      </p:pic>
    </p:spTree>
    <p:extLst>
      <p:ext uri="{BB962C8B-B14F-4D97-AF65-F5344CB8AC3E}">
        <p14:creationId xmlns:p14="http://schemas.microsoft.com/office/powerpoint/2010/main" val="53307593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32409F-77F8-B85E-CEE8-1BD03C9B377B}"/>
              </a:ext>
            </a:extLst>
          </p:cNvPr>
          <p:cNvPicPr>
            <a:picLocks noChangeAspect="1"/>
          </p:cNvPicPr>
          <p:nvPr/>
        </p:nvPicPr>
        <p:blipFill>
          <a:blip r:embed="rId2"/>
          <a:stretch>
            <a:fillRect/>
          </a:stretch>
        </p:blipFill>
        <p:spPr>
          <a:xfrm>
            <a:off x="0" y="119062"/>
            <a:ext cx="9144000" cy="4905375"/>
          </a:xfrm>
          <a:prstGeom prst="rect">
            <a:avLst/>
          </a:prstGeom>
        </p:spPr>
      </p:pic>
    </p:spTree>
    <p:extLst>
      <p:ext uri="{BB962C8B-B14F-4D97-AF65-F5344CB8AC3E}">
        <p14:creationId xmlns:p14="http://schemas.microsoft.com/office/powerpoint/2010/main" val="68195180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AE88F3F-E921-153E-316F-E7ED0641F1BE}"/>
              </a:ext>
            </a:extLst>
          </p:cNvPr>
          <p:cNvSpPr txBox="1"/>
          <p:nvPr/>
        </p:nvSpPr>
        <p:spPr>
          <a:xfrm>
            <a:off x="475785" y="863590"/>
            <a:ext cx="8408019" cy="3416320"/>
          </a:xfrm>
          <a:prstGeom prst="rect">
            <a:avLst/>
          </a:prstGeom>
          <a:noFill/>
        </p:spPr>
        <p:txBody>
          <a:bodyPr wrap="square">
            <a:spAutoFit/>
          </a:bodyPr>
          <a:lstStyle/>
          <a:p>
            <a:r>
              <a:rPr lang="en-IN" sz="1800" b="1">
                <a:solidFill>
                  <a:srgbClr val="008000"/>
                </a:solidFill>
                <a:latin typeface=""/>
              </a:rPr>
              <a:t>from </a:t>
            </a:r>
            <a:r>
              <a:rPr lang="en-IN" sz="1800" b="1" err="1">
                <a:solidFill>
                  <a:srgbClr val="0000FF"/>
                </a:solidFill>
                <a:latin typeface=""/>
              </a:rPr>
              <a:t>tkinter.ttk</a:t>
            </a:r>
            <a:r>
              <a:rPr lang="en-IN" sz="1800" b="1">
                <a:solidFill>
                  <a:srgbClr val="0000FF"/>
                </a:solidFill>
                <a:latin typeface=""/>
              </a:rPr>
              <a:t> </a:t>
            </a:r>
            <a:r>
              <a:rPr lang="en-IN" sz="1800" b="1">
                <a:solidFill>
                  <a:srgbClr val="008000"/>
                </a:solidFill>
                <a:latin typeface=""/>
              </a:rPr>
              <a:t>import </a:t>
            </a:r>
            <a:r>
              <a:rPr lang="en-IN" sz="1800" b="1">
                <a:solidFill>
                  <a:srgbClr val="666666"/>
                </a:solidFill>
                <a:latin typeface=""/>
              </a:rPr>
              <a:t>*</a:t>
            </a:r>
          </a:p>
          <a:p>
            <a:r>
              <a:rPr lang="en-IN" sz="1800" b="1">
                <a:solidFill>
                  <a:srgbClr val="008000"/>
                </a:solidFill>
                <a:latin typeface=""/>
              </a:rPr>
              <a:t>from </a:t>
            </a:r>
            <a:r>
              <a:rPr lang="en-IN" sz="1800" b="1" err="1">
                <a:solidFill>
                  <a:srgbClr val="0000FF"/>
                </a:solidFill>
                <a:latin typeface=""/>
              </a:rPr>
              <a:t>tkinter</a:t>
            </a:r>
            <a:r>
              <a:rPr lang="en-IN" sz="1800" b="1">
                <a:solidFill>
                  <a:srgbClr val="0000FF"/>
                </a:solidFill>
                <a:latin typeface=""/>
              </a:rPr>
              <a:t> </a:t>
            </a:r>
            <a:r>
              <a:rPr lang="en-IN" sz="1800" b="1">
                <a:solidFill>
                  <a:srgbClr val="008000"/>
                </a:solidFill>
                <a:latin typeface=""/>
              </a:rPr>
              <a:t>import </a:t>
            </a:r>
            <a:r>
              <a:rPr lang="en-IN" sz="1800" b="1">
                <a:solidFill>
                  <a:srgbClr val="666666"/>
                </a:solidFill>
                <a:latin typeface=""/>
              </a:rPr>
              <a:t>*</a:t>
            </a:r>
          </a:p>
          <a:p>
            <a:r>
              <a:rPr lang="en-IN" sz="1800" b="1">
                <a:solidFill>
                  <a:srgbClr val="008000"/>
                </a:solidFill>
                <a:latin typeface=""/>
              </a:rPr>
              <a:t>import </a:t>
            </a:r>
            <a:r>
              <a:rPr lang="en-IN" sz="1800" b="1" err="1">
                <a:solidFill>
                  <a:srgbClr val="0000FF"/>
                </a:solidFill>
                <a:latin typeface=""/>
              </a:rPr>
              <a:t>mysql.connector</a:t>
            </a:r>
            <a:endParaRPr lang="en-IN" sz="1800" b="1">
              <a:solidFill>
                <a:srgbClr val="0000FF"/>
              </a:solidFill>
              <a:latin typeface=""/>
            </a:endParaRPr>
          </a:p>
          <a:p>
            <a:r>
              <a:rPr lang="en-IN" sz="1800" b="1">
                <a:solidFill>
                  <a:srgbClr val="008000"/>
                </a:solidFill>
                <a:latin typeface=""/>
              </a:rPr>
              <a:t>from </a:t>
            </a:r>
            <a:r>
              <a:rPr lang="en-IN" sz="1800" b="1" err="1">
                <a:solidFill>
                  <a:srgbClr val="0000FF"/>
                </a:solidFill>
                <a:latin typeface=""/>
              </a:rPr>
              <a:t>tkinter</a:t>
            </a:r>
            <a:r>
              <a:rPr lang="en-IN" sz="1800" b="1">
                <a:solidFill>
                  <a:srgbClr val="0000FF"/>
                </a:solidFill>
                <a:latin typeface=""/>
              </a:rPr>
              <a:t> </a:t>
            </a:r>
            <a:r>
              <a:rPr lang="en-IN" sz="1800" b="1">
                <a:solidFill>
                  <a:srgbClr val="008000"/>
                </a:solidFill>
                <a:latin typeface=""/>
              </a:rPr>
              <a:t>import </a:t>
            </a:r>
            <a:r>
              <a:rPr lang="en-IN" sz="1800" b="1" err="1">
                <a:solidFill>
                  <a:srgbClr val="008000"/>
                </a:solidFill>
                <a:latin typeface=""/>
              </a:rPr>
              <a:t>messagebox</a:t>
            </a:r>
            <a:endParaRPr lang="en-IN" sz="1800" b="1">
              <a:solidFill>
                <a:srgbClr val="008000"/>
              </a:solidFill>
              <a:latin typeface=""/>
            </a:endParaRPr>
          </a:p>
          <a:p>
            <a:r>
              <a:rPr lang="en-IN" sz="1800" err="1">
                <a:latin typeface=""/>
              </a:rPr>
              <a:t>mydb</a:t>
            </a:r>
            <a:r>
              <a:rPr lang="en-IN" sz="1800">
                <a:latin typeface=""/>
              </a:rPr>
              <a:t> </a:t>
            </a:r>
            <a:r>
              <a:rPr lang="en-IN" sz="1800">
                <a:solidFill>
                  <a:srgbClr val="666666"/>
                </a:solidFill>
                <a:latin typeface=""/>
              </a:rPr>
              <a:t>= </a:t>
            </a:r>
            <a:r>
              <a:rPr lang="en-IN" sz="1800" err="1">
                <a:solidFill>
                  <a:srgbClr val="666666"/>
                </a:solidFill>
                <a:latin typeface=""/>
              </a:rPr>
              <a:t>mysql.connector.connect</a:t>
            </a:r>
            <a:r>
              <a:rPr lang="en-IN" sz="1800">
                <a:solidFill>
                  <a:srgbClr val="666666"/>
                </a:solidFill>
                <a:latin typeface=""/>
              </a:rPr>
              <a:t>(</a:t>
            </a:r>
          </a:p>
          <a:p>
            <a:r>
              <a:rPr lang="en-IN" sz="1800">
                <a:latin typeface=""/>
              </a:rPr>
              <a:t>    host</a:t>
            </a:r>
            <a:r>
              <a:rPr lang="en-IN" sz="1800">
                <a:solidFill>
                  <a:srgbClr val="666666"/>
                </a:solidFill>
                <a:latin typeface=""/>
              </a:rPr>
              <a:t>=</a:t>
            </a:r>
            <a:r>
              <a:rPr lang="en-IN" sz="1800">
                <a:solidFill>
                  <a:srgbClr val="BA2121"/>
                </a:solidFill>
                <a:latin typeface=""/>
              </a:rPr>
              <a:t>"localhost",</a:t>
            </a:r>
          </a:p>
          <a:p>
            <a:r>
              <a:rPr lang="en-IN" sz="1800">
                <a:latin typeface=""/>
              </a:rPr>
              <a:t>    user</a:t>
            </a:r>
            <a:r>
              <a:rPr lang="en-IN" sz="1800">
                <a:solidFill>
                  <a:srgbClr val="666666"/>
                </a:solidFill>
                <a:latin typeface=""/>
              </a:rPr>
              <a:t>=</a:t>
            </a:r>
            <a:r>
              <a:rPr lang="en-IN" sz="1800">
                <a:solidFill>
                  <a:srgbClr val="BA2121"/>
                </a:solidFill>
                <a:latin typeface=""/>
              </a:rPr>
              <a:t>"root",</a:t>
            </a:r>
          </a:p>
          <a:p>
            <a:r>
              <a:rPr lang="en-IN" sz="1800">
                <a:latin typeface=""/>
              </a:rPr>
              <a:t>    password</a:t>
            </a:r>
            <a:r>
              <a:rPr lang="en-IN" sz="1800">
                <a:solidFill>
                  <a:srgbClr val="666666"/>
                </a:solidFill>
                <a:latin typeface=""/>
              </a:rPr>
              <a:t>=</a:t>
            </a:r>
            <a:r>
              <a:rPr lang="en-IN" sz="1800">
                <a:solidFill>
                  <a:srgbClr val="BA2121"/>
                </a:solidFill>
                <a:latin typeface=""/>
              </a:rPr>
              <a:t>"",</a:t>
            </a:r>
          </a:p>
          <a:p>
            <a:r>
              <a:rPr lang="en-IN" sz="1800">
                <a:latin typeface=""/>
              </a:rPr>
              <a:t>    database</a:t>
            </a:r>
            <a:r>
              <a:rPr lang="en-IN" sz="1800">
                <a:solidFill>
                  <a:srgbClr val="666666"/>
                </a:solidFill>
                <a:latin typeface=""/>
              </a:rPr>
              <a:t>=</a:t>
            </a:r>
            <a:r>
              <a:rPr lang="en-IN" sz="1800">
                <a:solidFill>
                  <a:srgbClr val="BA2121"/>
                </a:solidFill>
                <a:latin typeface=""/>
              </a:rPr>
              <a:t>"college"</a:t>
            </a:r>
          </a:p>
          <a:p>
            <a:r>
              <a:rPr lang="en-IN" sz="1800">
                <a:latin typeface=""/>
              </a:rPr>
              <a:t>)</a:t>
            </a:r>
          </a:p>
          <a:p>
            <a:r>
              <a:rPr lang="en-IN" sz="1800" err="1">
                <a:latin typeface=""/>
              </a:rPr>
              <a:t>mycursor</a:t>
            </a:r>
            <a:r>
              <a:rPr lang="en-IN" sz="1800">
                <a:latin typeface=""/>
              </a:rPr>
              <a:t> </a:t>
            </a:r>
            <a:r>
              <a:rPr lang="en-IN" sz="1800">
                <a:solidFill>
                  <a:srgbClr val="666666"/>
                </a:solidFill>
                <a:latin typeface=""/>
              </a:rPr>
              <a:t>= </a:t>
            </a:r>
            <a:r>
              <a:rPr lang="en-IN" sz="1800" err="1">
                <a:solidFill>
                  <a:srgbClr val="666666"/>
                </a:solidFill>
                <a:latin typeface=""/>
              </a:rPr>
              <a:t>mydb.cursor</a:t>
            </a:r>
            <a:r>
              <a:rPr lang="en-IN" sz="1800">
                <a:solidFill>
                  <a:srgbClr val="666666"/>
                </a:solidFill>
                <a:latin typeface=""/>
              </a:rPr>
              <a:t>()</a:t>
            </a:r>
          </a:p>
          <a:p>
            <a:endParaRPr lang="en-US" sz="1800">
              <a:solidFill>
                <a:srgbClr val="666666"/>
              </a:solidFill>
              <a:latin typeface=""/>
            </a:endParaRPr>
          </a:p>
        </p:txBody>
      </p:sp>
    </p:spTree>
    <p:extLst>
      <p:ext uri="{BB962C8B-B14F-4D97-AF65-F5344CB8AC3E}">
        <p14:creationId xmlns:p14="http://schemas.microsoft.com/office/powerpoint/2010/main" val="214467406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D4EAEB8-4EE8-8B4F-14C1-1765BB0FFB4B}"/>
              </a:ext>
            </a:extLst>
          </p:cNvPr>
          <p:cNvSpPr txBox="1"/>
          <p:nvPr/>
        </p:nvSpPr>
        <p:spPr>
          <a:xfrm>
            <a:off x="1230350" y="309592"/>
            <a:ext cx="7237141" cy="4524315"/>
          </a:xfrm>
          <a:prstGeom prst="rect">
            <a:avLst/>
          </a:prstGeom>
          <a:noFill/>
        </p:spPr>
        <p:txBody>
          <a:bodyPr wrap="square">
            <a:spAutoFit/>
          </a:bodyPr>
          <a:lstStyle/>
          <a:p>
            <a:r>
              <a:rPr lang="en-IN" sz="1800" b="1" dirty="0">
                <a:solidFill>
                  <a:srgbClr val="008000"/>
                </a:solidFill>
                <a:latin typeface=""/>
              </a:rPr>
              <a:t>def </a:t>
            </a:r>
            <a:r>
              <a:rPr lang="en-IN" sz="1800" b="1" dirty="0">
                <a:solidFill>
                  <a:srgbClr val="0000FF"/>
                </a:solidFill>
                <a:latin typeface=""/>
              </a:rPr>
              <a:t>Register():</a:t>
            </a:r>
          </a:p>
          <a:p>
            <a:r>
              <a:rPr lang="en-IN" sz="1800" dirty="0">
                <a:latin typeface=""/>
              </a:rPr>
              <a:t>        Id </a:t>
            </a:r>
            <a:r>
              <a:rPr lang="en-IN" sz="1800" dirty="0">
                <a:solidFill>
                  <a:srgbClr val="666666"/>
                </a:solidFill>
                <a:latin typeface=""/>
              </a:rPr>
              <a:t>= e1.get()</a:t>
            </a:r>
          </a:p>
          <a:p>
            <a:r>
              <a:rPr lang="en-US" sz="1800" dirty="0">
                <a:latin typeface=""/>
              </a:rPr>
              <a:t>        Insert </a:t>
            </a:r>
            <a:r>
              <a:rPr lang="en-US" sz="1800" dirty="0">
                <a:solidFill>
                  <a:srgbClr val="666666"/>
                </a:solidFill>
                <a:latin typeface=""/>
              </a:rPr>
              <a:t>= </a:t>
            </a:r>
            <a:r>
              <a:rPr lang="en-US" sz="1800" dirty="0">
                <a:solidFill>
                  <a:srgbClr val="BA2121"/>
                </a:solidFill>
                <a:latin typeface=""/>
              </a:rPr>
              <a:t>"Insert into student(</a:t>
            </a:r>
            <a:r>
              <a:rPr lang="en-US" sz="1800" dirty="0" err="1">
                <a:solidFill>
                  <a:srgbClr val="BA2121"/>
                </a:solidFill>
                <a:latin typeface=""/>
              </a:rPr>
              <a:t>id,name,sem,city</a:t>
            </a:r>
            <a:r>
              <a:rPr lang="en-US" sz="1800" dirty="0">
                <a:solidFill>
                  <a:srgbClr val="BA2121"/>
                </a:solidFill>
                <a:latin typeface=""/>
              </a:rPr>
              <a:t>) values(</a:t>
            </a:r>
            <a:r>
              <a:rPr lang="en-US" sz="1800" b="1" dirty="0">
                <a:solidFill>
                  <a:srgbClr val="BB6688"/>
                </a:solidFill>
                <a:latin typeface=""/>
              </a:rPr>
              <a:t>%</a:t>
            </a:r>
            <a:r>
              <a:rPr lang="en-US" sz="1800" b="1" dirty="0" err="1">
                <a:solidFill>
                  <a:srgbClr val="BB6688"/>
                </a:solidFill>
                <a:latin typeface=""/>
              </a:rPr>
              <a:t>s</a:t>
            </a:r>
            <a:r>
              <a:rPr lang="en-US" sz="1800" b="1" dirty="0" err="1">
                <a:solidFill>
                  <a:srgbClr val="BA2121"/>
                </a:solidFill>
                <a:latin typeface=""/>
              </a:rPr>
              <a:t>,</a:t>
            </a:r>
            <a:r>
              <a:rPr lang="en-US" sz="1800" b="1" dirty="0" err="1">
                <a:solidFill>
                  <a:srgbClr val="BB6688"/>
                </a:solidFill>
                <a:latin typeface=""/>
              </a:rPr>
              <a:t>%s</a:t>
            </a:r>
            <a:r>
              <a:rPr lang="en-US" sz="1800" b="1" dirty="0" err="1">
                <a:solidFill>
                  <a:srgbClr val="BA2121"/>
                </a:solidFill>
                <a:latin typeface=""/>
              </a:rPr>
              <a:t>,</a:t>
            </a:r>
            <a:r>
              <a:rPr lang="en-US" sz="1800" b="1" dirty="0" err="1">
                <a:solidFill>
                  <a:srgbClr val="BB6688"/>
                </a:solidFill>
                <a:latin typeface=""/>
              </a:rPr>
              <a:t>%s</a:t>
            </a:r>
            <a:r>
              <a:rPr lang="en-US" sz="1800" b="1" dirty="0" err="1">
                <a:solidFill>
                  <a:srgbClr val="BA2121"/>
                </a:solidFill>
                <a:latin typeface=""/>
              </a:rPr>
              <a:t>,</a:t>
            </a:r>
            <a:r>
              <a:rPr lang="en-US" sz="1800" b="1" dirty="0" err="1">
                <a:solidFill>
                  <a:srgbClr val="BB6688"/>
                </a:solidFill>
                <a:latin typeface=""/>
              </a:rPr>
              <a:t>%s</a:t>
            </a:r>
            <a:r>
              <a:rPr lang="en-US" sz="1800" b="1" dirty="0">
                <a:solidFill>
                  <a:srgbClr val="BA2121"/>
                </a:solidFill>
                <a:latin typeface=""/>
              </a:rPr>
              <a:t>)"</a:t>
            </a:r>
          </a:p>
          <a:p>
            <a:r>
              <a:rPr lang="en-IN" sz="1800" dirty="0">
                <a:latin typeface=""/>
              </a:rPr>
              <a:t>        Name </a:t>
            </a:r>
            <a:r>
              <a:rPr lang="en-IN" sz="1800" dirty="0">
                <a:solidFill>
                  <a:srgbClr val="666666"/>
                </a:solidFill>
                <a:latin typeface=""/>
              </a:rPr>
              <a:t>= e2.get()</a:t>
            </a:r>
          </a:p>
          <a:p>
            <a:r>
              <a:rPr lang="en-IN" sz="1800" dirty="0">
                <a:latin typeface=""/>
              </a:rPr>
              <a:t>        Sem </a:t>
            </a:r>
            <a:r>
              <a:rPr lang="en-IN" sz="1800" dirty="0">
                <a:solidFill>
                  <a:srgbClr val="666666"/>
                </a:solidFill>
                <a:latin typeface=""/>
              </a:rPr>
              <a:t>= e3.get()</a:t>
            </a:r>
          </a:p>
          <a:p>
            <a:r>
              <a:rPr lang="en-IN" sz="1800" dirty="0">
                <a:latin typeface=""/>
              </a:rPr>
              <a:t>        City </a:t>
            </a:r>
            <a:r>
              <a:rPr lang="en-IN" sz="1800" dirty="0">
                <a:solidFill>
                  <a:srgbClr val="666666"/>
                </a:solidFill>
                <a:latin typeface=""/>
              </a:rPr>
              <a:t>= e4.get()</a:t>
            </a:r>
          </a:p>
          <a:p>
            <a:r>
              <a:rPr lang="en-US" sz="1800" dirty="0">
                <a:latin typeface=""/>
              </a:rPr>
              <a:t>        </a:t>
            </a:r>
            <a:r>
              <a:rPr lang="en-US" sz="1800" b="1" dirty="0">
                <a:solidFill>
                  <a:srgbClr val="008000"/>
                </a:solidFill>
                <a:latin typeface=""/>
              </a:rPr>
              <a:t>if(Id</a:t>
            </a:r>
            <a:r>
              <a:rPr lang="en-US" sz="1800" b="1" dirty="0">
                <a:solidFill>
                  <a:srgbClr val="666666"/>
                </a:solidFill>
                <a:latin typeface=""/>
              </a:rPr>
              <a:t>!= </a:t>
            </a:r>
            <a:r>
              <a:rPr lang="en-US" sz="1800" b="1" dirty="0">
                <a:solidFill>
                  <a:srgbClr val="BA2121"/>
                </a:solidFill>
                <a:latin typeface=""/>
              </a:rPr>
              <a:t>"" </a:t>
            </a:r>
            <a:r>
              <a:rPr lang="en-US" sz="1800" b="1" dirty="0">
                <a:solidFill>
                  <a:srgbClr val="AA22FF"/>
                </a:solidFill>
                <a:latin typeface=""/>
              </a:rPr>
              <a:t>and Name</a:t>
            </a:r>
            <a:r>
              <a:rPr lang="en-US" sz="1800" b="1" dirty="0">
                <a:solidFill>
                  <a:srgbClr val="666666"/>
                </a:solidFill>
                <a:latin typeface=""/>
              </a:rPr>
              <a:t>!=</a:t>
            </a:r>
            <a:r>
              <a:rPr lang="en-US" sz="1800" b="1" dirty="0">
                <a:solidFill>
                  <a:srgbClr val="BA2121"/>
                </a:solidFill>
                <a:latin typeface=""/>
              </a:rPr>
              <a:t>"" </a:t>
            </a:r>
            <a:r>
              <a:rPr lang="en-US" sz="1800" b="1" dirty="0">
                <a:solidFill>
                  <a:srgbClr val="AA22FF"/>
                </a:solidFill>
                <a:latin typeface=""/>
              </a:rPr>
              <a:t>and Sem</a:t>
            </a:r>
            <a:r>
              <a:rPr lang="en-US" sz="1800" b="1" dirty="0">
                <a:solidFill>
                  <a:srgbClr val="666666"/>
                </a:solidFill>
                <a:latin typeface=""/>
              </a:rPr>
              <a:t>!=</a:t>
            </a:r>
            <a:r>
              <a:rPr lang="en-US" sz="1800" b="1" dirty="0">
                <a:solidFill>
                  <a:srgbClr val="BA2121"/>
                </a:solidFill>
                <a:latin typeface=""/>
              </a:rPr>
              <a:t>"" </a:t>
            </a:r>
            <a:r>
              <a:rPr lang="en-US" sz="1800" b="1" dirty="0">
                <a:solidFill>
                  <a:srgbClr val="AA22FF"/>
                </a:solidFill>
                <a:latin typeface=""/>
              </a:rPr>
              <a:t>and City </a:t>
            </a:r>
            <a:r>
              <a:rPr lang="en-US" sz="1800" b="1" dirty="0">
                <a:solidFill>
                  <a:srgbClr val="666666"/>
                </a:solidFill>
                <a:latin typeface=""/>
              </a:rPr>
              <a:t>!= </a:t>
            </a:r>
            <a:r>
              <a:rPr lang="en-US" sz="1800" b="1" dirty="0">
                <a:solidFill>
                  <a:srgbClr val="BA2121"/>
                </a:solidFill>
                <a:latin typeface=""/>
              </a:rPr>
              <a:t>""):</a:t>
            </a:r>
          </a:p>
          <a:p>
            <a:r>
              <a:rPr lang="en-US" sz="1800" dirty="0">
                <a:latin typeface=""/>
              </a:rPr>
              <a:t>            Value </a:t>
            </a:r>
            <a:r>
              <a:rPr lang="en-US" sz="1800" dirty="0">
                <a:solidFill>
                  <a:srgbClr val="666666"/>
                </a:solidFill>
                <a:latin typeface=""/>
              </a:rPr>
              <a:t>= (</a:t>
            </a:r>
            <a:r>
              <a:rPr lang="en-US" sz="1800" dirty="0" err="1">
                <a:solidFill>
                  <a:srgbClr val="666666"/>
                </a:solidFill>
                <a:latin typeface=""/>
              </a:rPr>
              <a:t>Id,Name,Sem,City</a:t>
            </a:r>
            <a:r>
              <a:rPr lang="en-US" sz="1800" dirty="0">
                <a:solidFill>
                  <a:srgbClr val="666666"/>
                </a:solidFill>
                <a:latin typeface=""/>
              </a:rPr>
              <a:t>)</a:t>
            </a:r>
          </a:p>
          <a:p>
            <a:r>
              <a:rPr lang="en-IN" sz="1800" dirty="0">
                <a:latin typeface=""/>
              </a:rPr>
              <a:t>            </a:t>
            </a:r>
            <a:r>
              <a:rPr lang="en-IN" sz="1800" dirty="0" err="1">
                <a:latin typeface=""/>
              </a:rPr>
              <a:t>mycursor</a:t>
            </a:r>
            <a:r>
              <a:rPr lang="en-IN" sz="1800" dirty="0" err="1">
                <a:solidFill>
                  <a:srgbClr val="666666"/>
                </a:solidFill>
                <a:latin typeface=""/>
              </a:rPr>
              <a:t>.execute</a:t>
            </a:r>
            <a:r>
              <a:rPr lang="en-IN" sz="1800" dirty="0">
                <a:solidFill>
                  <a:srgbClr val="666666"/>
                </a:solidFill>
                <a:latin typeface=""/>
              </a:rPr>
              <a:t>(Insert, Value)</a:t>
            </a:r>
          </a:p>
          <a:p>
            <a:r>
              <a:rPr lang="en-IN" sz="1800" dirty="0">
                <a:latin typeface=""/>
              </a:rPr>
              <a:t>            </a:t>
            </a:r>
            <a:r>
              <a:rPr lang="en-IN" sz="1800" dirty="0" err="1">
                <a:latin typeface=""/>
              </a:rPr>
              <a:t>mydb</a:t>
            </a:r>
            <a:r>
              <a:rPr lang="en-IN" sz="1800" dirty="0" err="1">
                <a:solidFill>
                  <a:srgbClr val="666666"/>
                </a:solidFill>
                <a:latin typeface=""/>
              </a:rPr>
              <a:t>.commit</a:t>
            </a:r>
            <a:r>
              <a:rPr lang="en-IN" sz="1800" dirty="0">
                <a:solidFill>
                  <a:srgbClr val="666666"/>
                </a:solidFill>
                <a:latin typeface=""/>
              </a:rPr>
              <a:t>()</a:t>
            </a:r>
          </a:p>
          <a:p>
            <a:r>
              <a:rPr lang="en-IN" sz="1800" dirty="0">
                <a:latin typeface=""/>
              </a:rPr>
              <a:t>            </a:t>
            </a:r>
            <a:r>
              <a:rPr lang="en-IN" sz="1800" dirty="0" err="1">
                <a:latin typeface=""/>
              </a:rPr>
              <a:t>messagebox</a:t>
            </a:r>
            <a:r>
              <a:rPr lang="en-IN" sz="1800" dirty="0" err="1">
                <a:solidFill>
                  <a:srgbClr val="666666"/>
                </a:solidFill>
                <a:latin typeface=""/>
              </a:rPr>
              <a:t>.askokcancel</a:t>
            </a:r>
            <a:r>
              <a:rPr lang="en-IN" sz="1800" dirty="0">
                <a:solidFill>
                  <a:srgbClr val="666666"/>
                </a:solidFill>
                <a:latin typeface=""/>
              </a:rPr>
              <a:t>(</a:t>
            </a:r>
            <a:r>
              <a:rPr lang="en-IN" sz="1800" dirty="0">
                <a:solidFill>
                  <a:srgbClr val="BA2121"/>
                </a:solidFill>
                <a:latin typeface=""/>
              </a:rPr>
              <a:t>"Information", "Record inserted")</a:t>
            </a:r>
          </a:p>
          <a:p>
            <a:r>
              <a:rPr lang="en-IN" sz="1800" dirty="0">
                <a:latin typeface=""/>
              </a:rPr>
              <a:t>            e1</a:t>
            </a:r>
            <a:r>
              <a:rPr lang="en-IN" sz="1800" dirty="0">
                <a:solidFill>
                  <a:srgbClr val="666666"/>
                </a:solidFill>
                <a:latin typeface=""/>
              </a:rPr>
              <a:t>.delete(0, END)</a:t>
            </a:r>
          </a:p>
          <a:p>
            <a:r>
              <a:rPr lang="en-IN" sz="1800" dirty="0">
                <a:latin typeface=""/>
              </a:rPr>
              <a:t>            e2</a:t>
            </a:r>
            <a:r>
              <a:rPr lang="en-IN" sz="1800" dirty="0">
                <a:solidFill>
                  <a:srgbClr val="666666"/>
                </a:solidFill>
                <a:latin typeface=""/>
              </a:rPr>
              <a:t>.delete(0, END)</a:t>
            </a:r>
          </a:p>
          <a:p>
            <a:r>
              <a:rPr lang="en-IN" sz="1800" dirty="0">
                <a:latin typeface=""/>
              </a:rPr>
              <a:t>            e3</a:t>
            </a:r>
            <a:r>
              <a:rPr lang="en-IN" sz="1800" dirty="0">
                <a:solidFill>
                  <a:srgbClr val="666666"/>
                </a:solidFill>
                <a:latin typeface=""/>
              </a:rPr>
              <a:t>.delete(0, END)</a:t>
            </a:r>
          </a:p>
          <a:p>
            <a:r>
              <a:rPr lang="en-IN" sz="1800" dirty="0">
                <a:latin typeface=""/>
              </a:rPr>
              <a:t>            e4</a:t>
            </a:r>
            <a:r>
              <a:rPr lang="en-IN" sz="1800" dirty="0">
                <a:solidFill>
                  <a:srgbClr val="666666"/>
                </a:solidFill>
                <a:latin typeface=""/>
              </a:rPr>
              <a:t>.delete(0, END)</a:t>
            </a:r>
          </a:p>
        </p:txBody>
      </p:sp>
    </p:spTree>
    <p:extLst>
      <p:ext uri="{BB962C8B-B14F-4D97-AF65-F5344CB8AC3E}">
        <p14:creationId xmlns:p14="http://schemas.microsoft.com/office/powerpoint/2010/main" val="267275343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4" name="Text Placeholder 3">
            <a:extLst>
              <a:ext uri="{FF2B5EF4-FFF2-40B4-BE49-F238E27FC236}">
                <a16:creationId xmlns:a16="http://schemas.microsoft.com/office/drawing/2014/main" id="{F16F5193-C19D-B117-EC08-28FDD78C17CA}"/>
              </a:ext>
            </a:extLst>
          </p:cNvPr>
          <p:cNvSpPr>
            <a:spLocks noGrp="1"/>
          </p:cNvSpPr>
          <p:nvPr>
            <p:ph type="body" idx="1"/>
          </p:nvPr>
        </p:nvSpPr>
        <p:spPr>
          <a:xfrm>
            <a:off x="-1128" y="2161800"/>
            <a:ext cx="8647327" cy="819900"/>
          </a:xfrm>
        </p:spPr>
        <p:txBody>
          <a:bodyPr/>
          <a:lstStyle/>
          <a:p>
            <a:r>
              <a:rPr lang="en-GB" dirty="0"/>
              <a:t>While inserting a record into a table, we have to specify %s for all fields. The values will be stored inside the table according to the data type of attribute(column) automatically</a:t>
            </a:r>
          </a:p>
          <a:p>
            <a:endParaRPr lang="en-GB" dirty="0"/>
          </a:p>
        </p:txBody>
      </p:sp>
    </p:spTree>
    <p:extLst>
      <p:ext uri="{BB962C8B-B14F-4D97-AF65-F5344CB8AC3E}">
        <p14:creationId xmlns:p14="http://schemas.microsoft.com/office/powerpoint/2010/main" val="104221076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40D2E9E-9BE8-0D63-C03B-BD45EEAC531F}"/>
              </a:ext>
            </a:extLst>
          </p:cNvPr>
          <p:cNvSpPr txBox="1"/>
          <p:nvPr/>
        </p:nvSpPr>
        <p:spPr>
          <a:xfrm>
            <a:off x="178420" y="177447"/>
            <a:ext cx="8534400" cy="5016758"/>
          </a:xfrm>
          <a:prstGeom prst="rect">
            <a:avLst/>
          </a:prstGeom>
          <a:noFill/>
        </p:spPr>
        <p:txBody>
          <a:bodyPr wrap="square">
            <a:spAutoFit/>
          </a:bodyPr>
          <a:lstStyle/>
          <a:p>
            <a:r>
              <a:rPr lang="en-IN" sz="1600">
                <a:latin typeface=""/>
              </a:rPr>
              <a:t>root </a:t>
            </a:r>
            <a:r>
              <a:rPr lang="en-IN" sz="1600">
                <a:solidFill>
                  <a:srgbClr val="666666"/>
                </a:solidFill>
                <a:latin typeface=""/>
              </a:rPr>
              <a:t>= Tk()</a:t>
            </a:r>
          </a:p>
          <a:p>
            <a:r>
              <a:rPr lang="en-IN" sz="1600" err="1">
                <a:latin typeface=""/>
              </a:rPr>
              <a:t>root</a:t>
            </a:r>
            <a:r>
              <a:rPr lang="en-IN" sz="1600" err="1">
                <a:solidFill>
                  <a:srgbClr val="666666"/>
                </a:solidFill>
                <a:latin typeface=""/>
              </a:rPr>
              <a:t>.title</a:t>
            </a:r>
            <a:r>
              <a:rPr lang="en-IN" sz="1600">
                <a:solidFill>
                  <a:srgbClr val="666666"/>
                </a:solidFill>
                <a:latin typeface=""/>
              </a:rPr>
              <a:t>(</a:t>
            </a:r>
            <a:r>
              <a:rPr lang="en-IN" sz="1600">
                <a:solidFill>
                  <a:srgbClr val="BA2121"/>
                </a:solidFill>
                <a:latin typeface=""/>
              </a:rPr>
              <a:t>"Student Data")</a:t>
            </a:r>
          </a:p>
          <a:p>
            <a:r>
              <a:rPr lang="en-IN" sz="1600" err="1">
                <a:latin typeface=""/>
              </a:rPr>
              <a:t>root</a:t>
            </a:r>
            <a:r>
              <a:rPr lang="en-IN" sz="1600" err="1">
                <a:solidFill>
                  <a:srgbClr val="666666"/>
                </a:solidFill>
                <a:latin typeface=""/>
              </a:rPr>
              <a:t>.geometry</a:t>
            </a:r>
            <a:r>
              <a:rPr lang="en-IN" sz="1600">
                <a:solidFill>
                  <a:srgbClr val="666666"/>
                </a:solidFill>
                <a:latin typeface=""/>
              </a:rPr>
              <a:t>(</a:t>
            </a:r>
            <a:r>
              <a:rPr lang="en-IN" sz="1600">
                <a:solidFill>
                  <a:srgbClr val="BA2121"/>
                </a:solidFill>
                <a:latin typeface=""/>
              </a:rPr>
              <a:t>"500x200")</a:t>
            </a:r>
          </a:p>
          <a:p>
            <a:r>
              <a:rPr lang="en-US" sz="1600">
                <a:latin typeface=""/>
              </a:rPr>
              <a:t>label1 </a:t>
            </a:r>
            <a:r>
              <a:rPr lang="en-US" sz="1600">
                <a:solidFill>
                  <a:srgbClr val="666666"/>
                </a:solidFill>
                <a:latin typeface=""/>
              </a:rPr>
              <a:t>= Label(root, text=</a:t>
            </a:r>
            <a:r>
              <a:rPr lang="en-US" sz="1600">
                <a:solidFill>
                  <a:srgbClr val="BA2121"/>
                </a:solidFill>
                <a:latin typeface=""/>
              </a:rPr>
              <a:t>"</a:t>
            </a:r>
            <a:r>
              <a:rPr lang="en-US" sz="1600" err="1">
                <a:solidFill>
                  <a:srgbClr val="BA2121"/>
                </a:solidFill>
                <a:latin typeface=""/>
              </a:rPr>
              <a:t>RollNo</a:t>
            </a:r>
            <a:r>
              <a:rPr lang="en-US" sz="1600">
                <a:solidFill>
                  <a:srgbClr val="BA2121"/>
                </a:solidFill>
                <a:latin typeface=""/>
              </a:rPr>
              <a:t>", width</a:t>
            </a:r>
            <a:r>
              <a:rPr lang="en-US" sz="1600">
                <a:solidFill>
                  <a:srgbClr val="666666"/>
                </a:solidFill>
                <a:latin typeface=""/>
              </a:rPr>
              <a:t>=20, height=2,</a:t>
            </a:r>
          </a:p>
          <a:p>
            <a:r>
              <a:rPr lang="en-US" sz="1600">
                <a:latin typeface=""/>
              </a:rPr>
              <a:t>               </a:t>
            </a:r>
            <a:r>
              <a:rPr lang="en-US" sz="1600" err="1">
                <a:latin typeface=""/>
              </a:rPr>
              <a:t>bg</a:t>
            </a:r>
            <a:r>
              <a:rPr lang="en-US" sz="1600">
                <a:solidFill>
                  <a:srgbClr val="666666"/>
                </a:solidFill>
                <a:latin typeface=""/>
              </a:rPr>
              <a:t>=</a:t>
            </a:r>
            <a:r>
              <a:rPr lang="en-US" sz="1600">
                <a:solidFill>
                  <a:srgbClr val="BA2121"/>
                </a:solidFill>
                <a:latin typeface=""/>
              </a:rPr>
              <a:t>"pink")</a:t>
            </a:r>
            <a:r>
              <a:rPr lang="en-US" sz="1600">
                <a:solidFill>
                  <a:srgbClr val="666666"/>
                </a:solidFill>
                <a:latin typeface=""/>
              </a:rPr>
              <a:t>.grid(row=0, column=0)</a:t>
            </a:r>
          </a:p>
          <a:p>
            <a:r>
              <a:rPr lang="en-IN" sz="1600">
                <a:latin typeface=""/>
              </a:rPr>
              <a:t>label2 </a:t>
            </a:r>
            <a:r>
              <a:rPr lang="en-IN" sz="1600">
                <a:solidFill>
                  <a:srgbClr val="666666"/>
                </a:solidFill>
                <a:latin typeface=""/>
              </a:rPr>
              <a:t>= Label(root, text=</a:t>
            </a:r>
            <a:r>
              <a:rPr lang="en-IN" sz="1600">
                <a:solidFill>
                  <a:srgbClr val="BA2121"/>
                </a:solidFill>
                <a:latin typeface=""/>
              </a:rPr>
              <a:t>"Name", width</a:t>
            </a:r>
            <a:r>
              <a:rPr lang="en-IN" sz="1600">
                <a:solidFill>
                  <a:srgbClr val="666666"/>
                </a:solidFill>
                <a:latin typeface=""/>
              </a:rPr>
              <a:t>=20,</a:t>
            </a:r>
          </a:p>
          <a:p>
            <a:r>
              <a:rPr lang="en-US" sz="1600">
                <a:latin typeface=""/>
              </a:rPr>
              <a:t>               height</a:t>
            </a:r>
            <a:r>
              <a:rPr lang="en-US" sz="1600">
                <a:solidFill>
                  <a:srgbClr val="666666"/>
                </a:solidFill>
                <a:latin typeface=""/>
              </a:rPr>
              <a:t>=2, </a:t>
            </a:r>
            <a:r>
              <a:rPr lang="en-US" sz="1600" err="1">
                <a:solidFill>
                  <a:srgbClr val="666666"/>
                </a:solidFill>
                <a:latin typeface=""/>
              </a:rPr>
              <a:t>bg</a:t>
            </a:r>
            <a:r>
              <a:rPr lang="en-US" sz="1600">
                <a:solidFill>
                  <a:srgbClr val="666666"/>
                </a:solidFill>
                <a:latin typeface=""/>
              </a:rPr>
              <a:t>=</a:t>
            </a:r>
            <a:r>
              <a:rPr lang="en-US" sz="1600">
                <a:solidFill>
                  <a:srgbClr val="BA2121"/>
                </a:solidFill>
                <a:latin typeface=""/>
              </a:rPr>
              <a:t>"pink")</a:t>
            </a:r>
            <a:r>
              <a:rPr lang="en-US" sz="1600">
                <a:solidFill>
                  <a:srgbClr val="666666"/>
                </a:solidFill>
                <a:latin typeface=""/>
              </a:rPr>
              <a:t>.grid(row=1, column=0)</a:t>
            </a:r>
          </a:p>
          <a:p>
            <a:endParaRPr lang="en-IN" sz="1600">
              <a:latin typeface=""/>
            </a:endParaRPr>
          </a:p>
          <a:p>
            <a:r>
              <a:rPr lang="en-US" sz="1600">
                <a:latin typeface=""/>
              </a:rPr>
              <a:t>label3 </a:t>
            </a:r>
            <a:r>
              <a:rPr lang="en-US" sz="1600">
                <a:solidFill>
                  <a:srgbClr val="666666"/>
                </a:solidFill>
                <a:latin typeface=""/>
              </a:rPr>
              <a:t>= Label(root, text=</a:t>
            </a:r>
            <a:r>
              <a:rPr lang="en-US" sz="1600">
                <a:solidFill>
                  <a:srgbClr val="BA2121"/>
                </a:solidFill>
                <a:latin typeface=""/>
              </a:rPr>
              <a:t>"Sem", width</a:t>
            </a:r>
            <a:r>
              <a:rPr lang="en-US" sz="1600">
                <a:solidFill>
                  <a:srgbClr val="666666"/>
                </a:solidFill>
                <a:latin typeface=""/>
              </a:rPr>
              <a:t>=20, height=2,</a:t>
            </a:r>
          </a:p>
          <a:p>
            <a:r>
              <a:rPr lang="en-US" sz="1600">
                <a:latin typeface=""/>
              </a:rPr>
              <a:t>               </a:t>
            </a:r>
            <a:r>
              <a:rPr lang="en-US" sz="1600" err="1">
                <a:latin typeface=""/>
              </a:rPr>
              <a:t>bg</a:t>
            </a:r>
            <a:r>
              <a:rPr lang="en-US" sz="1600">
                <a:solidFill>
                  <a:srgbClr val="666666"/>
                </a:solidFill>
                <a:latin typeface=""/>
              </a:rPr>
              <a:t>=</a:t>
            </a:r>
            <a:r>
              <a:rPr lang="en-US" sz="1600">
                <a:solidFill>
                  <a:srgbClr val="BA2121"/>
                </a:solidFill>
                <a:latin typeface=""/>
              </a:rPr>
              <a:t>"pink")</a:t>
            </a:r>
            <a:r>
              <a:rPr lang="en-US" sz="1600">
                <a:solidFill>
                  <a:srgbClr val="666666"/>
                </a:solidFill>
                <a:latin typeface=""/>
              </a:rPr>
              <a:t>.grid(row=2, column=0)</a:t>
            </a:r>
          </a:p>
          <a:p>
            <a:r>
              <a:rPr lang="en-US" sz="1600">
                <a:latin typeface=""/>
              </a:rPr>
              <a:t>label4 </a:t>
            </a:r>
            <a:r>
              <a:rPr lang="en-US" sz="1600">
                <a:solidFill>
                  <a:srgbClr val="666666"/>
                </a:solidFill>
                <a:latin typeface=""/>
              </a:rPr>
              <a:t>= Label(root, text=</a:t>
            </a:r>
            <a:r>
              <a:rPr lang="en-US" sz="1600">
                <a:solidFill>
                  <a:srgbClr val="BA2121"/>
                </a:solidFill>
                <a:latin typeface=""/>
              </a:rPr>
              <a:t>"City", width</a:t>
            </a:r>
            <a:r>
              <a:rPr lang="en-US" sz="1600">
                <a:solidFill>
                  <a:srgbClr val="666666"/>
                </a:solidFill>
                <a:latin typeface=""/>
              </a:rPr>
              <a:t>=20, height=2,</a:t>
            </a:r>
          </a:p>
          <a:p>
            <a:r>
              <a:rPr lang="en-US" sz="1600">
                <a:latin typeface=""/>
              </a:rPr>
              <a:t>               </a:t>
            </a:r>
            <a:r>
              <a:rPr lang="en-US" sz="1600" err="1">
                <a:latin typeface=""/>
              </a:rPr>
              <a:t>bg</a:t>
            </a:r>
            <a:r>
              <a:rPr lang="en-US" sz="1600">
                <a:solidFill>
                  <a:srgbClr val="666666"/>
                </a:solidFill>
                <a:latin typeface=""/>
              </a:rPr>
              <a:t>=</a:t>
            </a:r>
            <a:r>
              <a:rPr lang="en-US" sz="1600">
                <a:solidFill>
                  <a:srgbClr val="BA2121"/>
                </a:solidFill>
                <a:latin typeface=""/>
              </a:rPr>
              <a:t>"pink")</a:t>
            </a:r>
            <a:r>
              <a:rPr lang="en-US" sz="1600">
                <a:solidFill>
                  <a:srgbClr val="666666"/>
                </a:solidFill>
                <a:latin typeface=""/>
              </a:rPr>
              <a:t>.grid(row=3, column=0)</a:t>
            </a:r>
            <a:endParaRPr lang="en-US" sz="1600">
              <a:latin typeface=""/>
            </a:endParaRPr>
          </a:p>
          <a:p>
            <a:r>
              <a:rPr lang="en-US" sz="1600">
                <a:latin typeface=""/>
              </a:rPr>
              <a:t>e1 </a:t>
            </a:r>
            <a:r>
              <a:rPr lang="en-US" sz="1600">
                <a:solidFill>
                  <a:srgbClr val="666666"/>
                </a:solidFill>
                <a:latin typeface=""/>
              </a:rPr>
              <a:t>= Entry(root, width=30, </a:t>
            </a:r>
            <a:r>
              <a:rPr lang="en-US" sz="1600" err="1">
                <a:solidFill>
                  <a:srgbClr val="666666"/>
                </a:solidFill>
                <a:latin typeface=""/>
              </a:rPr>
              <a:t>borderwidth</a:t>
            </a:r>
            <a:r>
              <a:rPr lang="en-US" sz="1600">
                <a:solidFill>
                  <a:srgbClr val="666666"/>
                </a:solidFill>
                <a:latin typeface=""/>
              </a:rPr>
              <a:t>=8)</a:t>
            </a:r>
          </a:p>
          <a:p>
            <a:r>
              <a:rPr lang="en-IN" sz="1600">
                <a:latin typeface=""/>
              </a:rPr>
              <a:t>e1</a:t>
            </a:r>
            <a:r>
              <a:rPr lang="en-IN" sz="1600">
                <a:solidFill>
                  <a:srgbClr val="666666"/>
                </a:solidFill>
                <a:latin typeface=""/>
              </a:rPr>
              <a:t>.grid(row=0, column=1)</a:t>
            </a:r>
          </a:p>
          <a:p>
            <a:r>
              <a:rPr lang="en-US" sz="1600">
                <a:latin typeface=""/>
              </a:rPr>
              <a:t>e2 </a:t>
            </a:r>
            <a:r>
              <a:rPr lang="en-US" sz="1600">
                <a:solidFill>
                  <a:srgbClr val="666666"/>
                </a:solidFill>
                <a:latin typeface=""/>
              </a:rPr>
              <a:t>= Entry(root, width=30, </a:t>
            </a:r>
            <a:r>
              <a:rPr lang="en-US" sz="1600" err="1">
                <a:solidFill>
                  <a:srgbClr val="666666"/>
                </a:solidFill>
                <a:latin typeface=""/>
              </a:rPr>
              <a:t>borderwidth</a:t>
            </a:r>
            <a:r>
              <a:rPr lang="en-US" sz="1600">
                <a:solidFill>
                  <a:srgbClr val="666666"/>
                </a:solidFill>
                <a:latin typeface=""/>
              </a:rPr>
              <a:t>=8)</a:t>
            </a:r>
          </a:p>
          <a:p>
            <a:r>
              <a:rPr lang="en-IN" sz="1600">
                <a:latin typeface=""/>
              </a:rPr>
              <a:t>e2</a:t>
            </a:r>
            <a:r>
              <a:rPr lang="en-IN" sz="1600">
                <a:solidFill>
                  <a:srgbClr val="666666"/>
                </a:solidFill>
                <a:latin typeface=""/>
              </a:rPr>
              <a:t>.grid(row=1, column=1)</a:t>
            </a:r>
          </a:p>
          <a:p>
            <a:r>
              <a:rPr lang="en-US" sz="1600">
                <a:latin typeface=""/>
              </a:rPr>
              <a:t>e3 </a:t>
            </a:r>
            <a:r>
              <a:rPr lang="en-US" sz="1600">
                <a:solidFill>
                  <a:srgbClr val="666666"/>
                </a:solidFill>
                <a:latin typeface=""/>
              </a:rPr>
              <a:t>= Entry(root, width=30, </a:t>
            </a:r>
            <a:r>
              <a:rPr lang="en-US" sz="1600" err="1">
                <a:solidFill>
                  <a:srgbClr val="666666"/>
                </a:solidFill>
                <a:latin typeface=""/>
              </a:rPr>
              <a:t>borderwidth</a:t>
            </a:r>
            <a:r>
              <a:rPr lang="en-US" sz="1600">
                <a:solidFill>
                  <a:srgbClr val="666666"/>
                </a:solidFill>
                <a:latin typeface=""/>
              </a:rPr>
              <a:t>=8)</a:t>
            </a:r>
          </a:p>
          <a:p>
            <a:r>
              <a:rPr lang="en-IN" sz="1600">
                <a:latin typeface=""/>
              </a:rPr>
              <a:t>e3</a:t>
            </a:r>
            <a:r>
              <a:rPr lang="en-IN" sz="1600">
                <a:solidFill>
                  <a:srgbClr val="666666"/>
                </a:solidFill>
                <a:latin typeface=""/>
              </a:rPr>
              <a:t>.grid(row=2, column=1)</a:t>
            </a:r>
          </a:p>
          <a:p>
            <a:r>
              <a:rPr lang="en-US" sz="1600">
                <a:latin typeface=""/>
              </a:rPr>
              <a:t>e4 </a:t>
            </a:r>
            <a:r>
              <a:rPr lang="en-US" sz="1600">
                <a:solidFill>
                  <a:srgbClr val="666666"/>
                </a:solidFill>
                <a:latin typeface=""/>
              </a:rPr>
              <a:t>= Entry(root, width=30, </a:t>
            </a:r>
            <a:r>
              <a:rPr lang="en-US" sz="1600" err="1">
                <a:solidFill>
                  <a:srgbClr val="666666"/>
                </a:solidFill>
                <a:latin typeface=""/>
              </a:rPr>
              <a:t>borderwidth</a:t>
            </a:r>
            <a:r>
              <a:rPr lang="en-US" sz="1600">
                <a:solidFill>
                  <a:srgbClr val="666666"/>
                </a:solidFill>
                <a:latin typeface=""/>
              </a:rPr>
              <a:t>=8)</a:t>
            </a:r>
          </a:p>
          <a:p>
            <a:r>
              <a:rPr lang="en-IN" sz="1600">
                <a:latin typeface=""/>
              </a:rPr>
              <a:t>e4</a:t>
            </a:r>
            <a:r>
              <a:rPr lang="en-IN" sz="1600">
                <a:solidFill>
                  <a:srgbClr val="666666"/>
                </a:solidFill>
                <a:latin typeface=""/>
              </a:rPr>
              <a:t>.grid(row=3, column=1)</a:t>
            </a:r>
          </a:p>
        </p:txBody>
      </p:sp>
    </p:spTree>
    <p:extLst>
      <p:ext uri="{BB962C8B-B14F-4D97-AF65-F5344CB8AC3E}">
        <p14:creationId xmlns:p14="http://schemas.microsoft.com/office/powerpoint/2010/main" val="18583222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915195" y="54898"/>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712100" y="5675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600" b="1" err="1">
                <a:solidFill>
                  <a:srgbClr val="0070C0"/>
                </a:solidFill>
                <a:latin typeface="Verdana" panose="020B0604030504040204" pitchFamily="34" charset="0"/>
                <a:ea typeface="Verdana" panose="020B0604030504040204" pitchFamily="34" charset="0"/>
              </a:rPr>
              <a:t>Tkinter</a:t>
            </a:r>
            <a:r>
              <a:rPr lang="en-US" sz="2600" b="1">
                <a:solidFill>
                  <a:srgbClr val="0070C0"/>
                </a:solidFill>
                <a:latin typeface="Verdana" panose="020B0604030504040204" pitchFamily="34" charset="0"/>
                <a:ea typeface="Verdana" panose="020B0604030504040204" pitchFamily="34" charset="0"/>
              </a:rPr>
              <a:t> Widgets </a:t>
            </a:r>
            <a:endParaRPr lang="en-IN" sz="2600" b="1">
              <a:solidFill>
                <a:srgbClr val="0070C0"/>
              </a:solidFill>
              <a:latin typeface="Verdana" panose="020B0604030504040204" pitchFamily="34" charset="0"/>
              <a:ea typeface="Verdana" panose="020B0604030504040204" pitchFamily="34" charset="0"/>
            </a:endParaRPr>
          </a:p>
        </p:txBody>
      </p:sp>
      <p:pic>
        <p:nvPicPr>
          <p:cNvPr id="5" name="Picture 4">
            <a:extLst>
              <a:ext uri="{FF2B5EF4-FFF2-40B4-BE49-F238E27FC236}">
                <a16:creationId xmlns:a16="http://schemas.microsoft.com/office/drawing/2014/main" id="{5BD353F9-6B36-4F51-A081-DF8FC37C0974}"/>
              </a:ext>
            </a:extLst>
          </p:cNvPr>
          <p:cNvPicPr>
            <a:picLocks noChangeAspect="1"/>
          </p:cNvPicPr>
          <p:nvPr/>
        </p:nvPicPr>
        <p:blipFill rotWithShape="1">
          <a:blip r:embed="rId4"/>
          <a:srcRect l="7789" t="23914" r="42035" b="9380"/>
          <a:stretch/>
        </p:blipFill>
        <p:spPr>
          <a:xfrm>
            <a:off x="317538" y="506212"/>
            <a:ext cx="8512821" cy="4436029"/>
          </a:xfrm>
          <a:prstGeom prst="rect">
            <a:avLst/>
          </a:prstGeom>
        </p:spPr>
      </p:pic>
    </p:spTree>
    <p:extLst>
      <p:ext uri="{BB962C8B-B14F-4D97-AF65-F5344CB8AC3E}">
        <p14:creationId xmlns:p14="http://schemas.microsoft.com/office/powerpoint/2010/main" val="249480673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07B0F3F-AE4F-A76C-936F-F0A6EA65A9FE}"/>
              </a:ext>
            </a:extLst>
          </p:cNvPr>
          <p:cNvSpPr txBox="1"/>
          <p:nvPr/>
        </p:nvSpPr>
        <p:spPr>
          <a:xfrm>
            <a:off x="371707" y="342186"/>
            <a:ext cx="8155259" cy="4801314"/>
          </a:xfrm>
          <a:prstGeom prst="rect">
            <a:avLst/>
          </a:prstGeom>
          <a:noFill/>
        </p:spPr>
        <p:txBody>
          <a:bodyPr wrap="square">
            <a:spAutoFit/>
          </a:bodyPr>
          <a:lstStyle/>
          <a:p>
            <a:r>
              <a:rPr lang="en-IN" sz="1800" b="1">
                <a:solidFill>
                  <a:srgbClr val="008000"/>
                </a:solidFill>
                <a:latin typeface=""/>
              </a:rPr>
              <a:t>else:</a:t>
            </a:r>
          </a:p>
          <a:p>
            <a:r>
              <a:rPr lang="en-US" sz="1800">
                <a:latin typeface=""/>
              </a:rPr>
              <a:t>            </a:t>
            </a:r>
            <a:r>
              <a:rPr lang="en-US" sz="1800" b="1">
                <a:solidFill>
                  <a:srgbClr val="008000"/>
                </a:solidFill>
                <a:latin typeface=""/>
              </a:rPr>
              <a:t>if (Id </a:t>
            </a:r>
            <a:r>
              <a:rPr lang="en-US" sz="1800" b="1">
                <a:solidFill>
                  <a:srgbClr val="666666"/>
                </a:solidFill>
                <a:latin typeface=""/>
              </a:rPr>
              <a:t>== </a:t>
            </a:r>
            <a:r>
              <a:rPr lang="en-US" sz="1800" b="1">
                <a:solidFill>
                  <a:srgbClr val="BA2121"/>
                </a:solidFill>
                <a:latin typeface=""/>
              </a:rPr>
              <a:t>"" </a:t>
            </a:r>
            <a:r>
              <a:rPr lang="en-US" sz="1800" b="1">
                <a:solidFill>
                  <a:srgbClr val="AA22FF"/>
                </a:solidFill>
                <a:latin typeface=""/>
              </a:rPr>
              <a:t>and Name </a:t>
            </a:r>
            <a:r>
              <a:rPr lang="en-US" sz="1800" b="1">
                <a:solidFill>
                  <a:srgbClr val="666666"/>
                </a:solidFill>
                <a:latin typeface=""/>
              </a:rPr>
              <a:t>== </a:t>
            </a:r>
            <a:r>
              <a:rPr lang="en-US" sz="1800" b="1">
                <a:solidFill>
                  <a:srgbClr val="BA2121"/>
                </a:solidFill>
                <a:latin typeface=""/>
              </a:rPr>
              <a:t>"" </a:t>
            </a:r>
            <a:r>
              <a:rPr lang="en-US" sz="1800" b="1">
                <a:solidFill>
                  <a:srgbClr val="AA22FF"/>
                </a:solidFill>
                <a:latin typeface=""/>
              </a:rPr>
              <a:t>and Sem </a:t>
            </a:r>
            <a:r>
              <a:rPr lang="en-US" sz="1800" b="1">
                <a:solidFill>
                  <a:srgbClr val="666666"/>
                </a:solidFill>
                <a:latin typeface=""/>
              </a:rPr>
              <a:t>== </a:t>
            </a:r>
            <a:r>
              <a:rPr lang="en-US" sz="1800" b="1">
                <a:solidFill>
                  <a:srgbClr val="BA2121"/>
                </a:solidFill>
                <a:latin typeface=""/>
              </a:rPr>
              <a:t>"" </a:t>
            </a:r>
            <a:r>
              <a:rPr lang="en-US" sz="1800" b="1">
                <a:solidFill>
                  <a:srgbClr val="AA22FF"/>
                </a:solidFill>
                <a:latin typeface=""/>
              </a:rPr>
              <a:t>and City </a:t>
            </a:r>
            <a:r>
              <a:rPr lang="en-US" sz="1800" b="1">
                <a:solidFill>
                  <a:srgbClr val="666666"/>
                </a:solidFill>
                <a:latin typeface=""/>
              </a:rPr>
              <a:t>== </a:t>
            </a:r>
            <a:r>
              <a:rPr lang="en-US" sz="1800" b="1">
                <a:solidFill>
                  <a:srgbClr val="BA2121"/>
                </a:solidFill>
                <a:latin typeface=""/>
              </a:rPr>
              <a:t>"" ):</a:t>
            </a:r>
          </a:p>
          <a:p>
            <a:r>
              <a:rPr lang="en-IN" sz="1800">
                <a:latin typeface=""/>
              </a:rPr>
              <a:t>                </a:t>
            </a:r>
            <a:r>
              <a:rPr lang="en-IN" sz="1800" err="1">
                <a:latin typeface=""/>
              </a:rPr>
              <a:t>messagebox</a:t>
            </a:r>
            <a:r>
              <a:rPr lang="en-IN" sz="1800" err="1">
                <a:solidFill>
                  <a:srgbClr val="666666"/>
                </a:solidFill>
                <a:latin typeface=""/>
              </a:rPr>
              <a:t>.askokcancel</a:t>
            </a:r>
            <a:r>
              <a:rPr lang="en-IN" sz="1800">
                <a:solidFill>
                  <a:srgbClr val="666666"/>
                </a:solidFill>
                <a:latin typeface=""/>
              </a:rPr>
              <a:t>(</a:t>
            </a:r>
          </a:p>
          <a:p>
            <a:r>
              <a:rPr lang="en-US" sz="1800">
                <a:latin typeface=""/>
              </a:rPr>
              <a:t>                    </a:t>
            </a:r>
            <a:r>
              <a:rPr lang="en-US" sz="1800">
                <a:solidFill>
                  <a:srgbClr val="BA2121"/>
                </a:solidFill>
                <a:latin typeface=""/>
              </a:rPr>
              <a:t>"Information", "New </a:t>
            </a:r>
            <a:r>
              <a:rPr lang="en-US" sz="1800" err="1">
                <a:solidFill>
                  <a:srgbClr val="BA2121"/>
                </a:solidFill>
                <a:latin typeface=""/>
              </a:rPr>
              <a:t>Entery</a:t>
            </a:r>
            <a:r>
              <a:rPr lang="en-US" sz="1800">
                <a:solidFill>
                  <a:srgbClr val="BA2121"/>
                </a:solidFill>
                <a:latin typeface=""/>
              </a:rPr>
              <a:t> Fill All Details")</a:t>
            </a:r>
          </a:p>
          <a:p>
            <a:r>
              <a:rPr lang="en-IN" sz="1800">
                <a:latin typeface=""/>
              </a:rPr>
              <a:t>            </a:t>
            </a:r>
            <a:r>
              <a:rPr lang="en-IN" sz="1800" b="1">
                <a:solidFill>
                  <a:srgbClr val="008000"/>
                </a:solidFill>
                <a:latin typeface=""/>
              </a:rPr>
              <a:t>else:</a:t>
            </a:r>
          </a:p>
          <a:p>
            <a:r>
              <a:rPr lang="en-US" sz="1800">
                <a:latin typeface=""/>
              </a:rPr>
              <a:t>                </a:t>
            </a:r>
            <a:r>
              <a:rPr lang="en-US" sz="1800" err="1">
                <a:latin typeface=""/>
              </a:rPr>
              <a:t>messagebox</a:t>
            </a:r>
            <a:r>
              <a:rPr lang="en-US" sz="1800" err="1">
                <a:solidFill>
                  <a:srgbClr val="666666"/>
                </a:solidFill>
                <a:latin typeface=""/>
              </a:rPr>
              <a:t>.askokcancel</a:t>
            </a:r>
            <a:r>
              <a:rPr lang="en-US" sz="1800">
                <a:solidFill>
                  <a:srgbClr val="666666"/>
                </a:solidFill>
                <a:latin typeface=""/>
              </a:rPr>
              <a:t>(</a:t>
            </a:r>
            <a:r>
              <a:rPr lang="en-US" sz="1800">
                <a:solidFill>
                  <a:srgbClr val="BA2121"/>
                </a:solidFill>
                <a:latin typeface=""/>
              </a:rPr>
              <a:t>"Information", "Some fields left blank")</a:t>
            </a:r>
          </a:p>
          <a:p>
            <a:r>
              <a:rPr lang="en-IN" sz="1800" b="1">
                <a:solidFill>
                  <a:srgbClr val="008000"/>
                </a:solidFill>
                <a:latin typeface=""/>
              </a:rPr>
              <a:t>def </a:t>
            </a:r>
            <a:r>
              <a:rPr lang="en-IN" sz="1800" b="1">
                <a:solidFill>
                  <a:srgbClr val="0000FF"/>
                </a:solidFill>
                <a:latin typeface=""/>
              </a:rPr>
              <a:t>Clear():</a:t>
            </a:r>
          </a:p>
          <a:p>
            <a:r>
              <a:rPr lang="en-IN" sz="1800">
                <a:latin typeface=""/>
              </a:rPr>
              <a:t>    e1</a:t>
            </a:r>
            <a:r>
              <a:rPr lang="en-IN" sz="1800">
                <a:solidFill>
                  <a:srgbClr val="666666"/>
                </a:solidFill>
                <a:latin typeface=""/>
              </a:rPr>
              <a:t>.delete(0, END)</a:t>
            </a:r>
          </a:p>
          <a:p>
            <a:r>
              <a:rPr lang="en-IN" sz="1800">
                <a:latin typeface=""/>
              </a:rPr>
              <a:t>    e2</a:t>
            </a:r>
            <a:r>
              <a:rPr lang="en-IN" sz="1800">
                <a:solidFill>
                  <a:srgbClr val="666666"/>
                </a:solidFill>
                <a:latin typeface=""/>
              </a:rPr>
              <a:t>.delete(0, END)</a:t>
            </a:r>
          </a:p>
          <a:p>
            <a:r>
              <a:rPr lang="en-IN" sz="1800">
                <a:latin typeface=""/>
              </a:rPr>
              <a:t>    e3</a:t>
            </a:r>
            <a:r>
              <a:rPr lang="en-IN" sz="1800">
                <a:solidFill>
                  <a:srgbClr val="666666"/>
                </a:solidFill>
                <a:latin typeface=""/>
              </a:rPr>
              <a:t>.delete(0, END)</a:t>
            </a:r>
          </a:p>
          <a:p>
            <a:r>
              <a:rPr lang="en-IN" sz="1800">
                <a:latin typeface=""/>
              </a:rPr>
              <a:t>    e4</a:t>
            </a:r>
            <a:r>
              <a:rPr lang="en-IN" sz="1800">
                <a:solidFill>
                  <a:srgbClr val="666666"/>
                </a:solidFill>
                <a:latin typeface=""/>
              </a:rPr>
              <a:t>.delete(0, END)</a:t>
            </a:r>
          </a:p>
          <a:p>
            <a:r>
              <a:rPr lang="en-IN" sz="1800">
                <a:latin typeface=""/>
              </a:rPr>
              <a:t>    </a:t>
            </a:r>
          </a:p>
          <a:p>
            <a:r>
              <a:rPr lang="en-US" sz="1800">
                <a:latin typeface=""/>
              </a:rPr>
              <a:t>button1 </a:t>
            </a:r>
            <a:r>
              <a:rPr lang="en-US" sz="1800">
                <a:solidFill>
                  <a:srgbClr val="666666"/>
                </a:solidFill>
                <a:latin typeface=""/>
              </a:rPr>
              <a:t>= Button(root, text=</a:t>
            </a:r>
            <a:r>
              <a:rPr lang="en-US" sz="1800">
                <a:solidFill>
                  <a:srgbClr val="BA2121"/>
                </a:solidFill>
                <a:latin typeface=""/>
              </a:rPr>
              <a:t>"Register", width</a:t>
            </a:r>
            <a:r>
              <a:rPr lang="en-US" sz="1800">
                <a:solidFill>
                  <a:srgbClr val="666666"/>
                </a:solidFill>
                <a:latin typeface=""/>
              </a:rPr>
              <a:t>=10, height=2,</a:t>
            </a:r>
          </a:p>
          <a:p>
            <a:r>
              <a:rPr lang="en-US" sz="1800">
                <a:latin typeface=""/>
              </a:rPr>
              <a:t>                 command</a:t>
            </a:r>
            <a:r>
              <a:rPr lang="en-US" sz="1800">
                <a:solidFill>
                  <a:srgbClr val="666666"/>
                </a:solidFill>
                <a:latin typeface=""/>
              </a:rPr>
              <a:t>=Register).grid(row=7, column=0)</a:t>
            </a:r>
          </a:p>
          <a:p>
            <a:r>
              <a:rPr lang="en-US" sz="1800">
                <a:latin typeface=""/>
              </a:rPr>
              <a:t>button2 </a:t>
            </a:r>
            <a:r>
              <a:rPr lang="en-US" sz="1800">
                <a:solidFill>
                  <a:srgbClr val="666666"/>
                </a:solidFill>
                <a:latin typeface=""/>
              </a:rPr>
              <a:t>= Button(root, text=</a:t>
            </a:r>
            <a:r>
              <a:rPr lang="en-US" sz="1800">
                <a:solidFill>
                  <a:srgbClr val="BA2121"/>
                </a:solidFill>
                <a:latin typeface=""/>
              </a:rPr>
              <a:t>"Clear", width</a:t>
            </a:r>
            <a:r>
              <a:rPr lang="en-US" sz="1800">
                <a:solidFill>
                  <a:srgbClr val="666666"/>
                </a:solidFill>
                <a:latin typeface=""/>
              </a:rPr>
              <a:t>=10, height=2,</a:t>
            </a:r>
          </a:p>
          <a:p>
            <a:r>
              <a:rPr lang="en-US" sz="1800">
                <a:latin typeface=""/>
              </a:rPr>
              <a:t>                 command</a:t>
            </a:r>
            <a:r>
              <a:rPr lang="en-US" sz="1800">
                <a:solidFill>
                  <a:srgbClr val="666666"/>
                </a:solidFill>
                <a:latin typeface=""/>
              </a:rPr>
              <a:t>=Clear).grid(row=7, column=1)</a:t>
            </a:r>
          </a:p>
          <a:p>
            <a:r>
              <a:rPr lang="en-IN" sz="1800" err="1">
                <a:latin typeface=""/>
              </a:rPr>
              <a:t>root</a:t>
            </a:r>
            <a:r>
              <a:rPr lang="en-IN" sz="1800" err="1">
                <a:solidFill>
                  <a:srgbClr val="666666"/>
                </a:solidFill>
                <a:latin typeface=""/>
              </a:rPr>
              <a:t>.mainloop</a:t>
            </a:r>
            <a:r>
              <a:rPr lang="en-IN" sz="1800">
                <a:solidFill>
                  <a:srgbClr val="666666"/>
                </a:solidFill>
                <a:latin typeface=""/>
              </a:rPr>
              <a:t>()</a:t>
            </a:r>
          </a:p>
        </p:txBody>
      </p:sp>
    </p:spTree>
    <p:extLst>
      <p:ext uri="{BB962C8B-B14F-4D97-AF65-F5344CB8AC3E}">
        <p14:creationId xmlns:p14="http://schemas.microsoft.com/office/powerpoint/2010/main" val="185422540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D955677-BFA3-E9CB-FEEA-B431EE698039}"/>
              </a:ext>
            </a:extLst>
          </p:cNvPr>
          <p:cNvPicPr>
            <a:picLocks noChangeAspect="1"/>
          </p:cNvPicPr>
          <p:nvPr/>
        </p:nvPicPr>
        <p:blipFill>
          <a:blip r:embed="rId2"/>
          <a:stretch>
            <a:fillRect/>
          </a:stretch>
        </p:blipFill>
        <p:spPr>
          <a:xfrm>
            <a:off x="1585912" y="1190625"/>
            <a:ext cx="5972175" cy="2762250"/>
          </a:xfrm>
          <a:prstGeom prst="rect">
            <a:avLst/>
          </a:prstGeom>
        </p:spPr>
      </p:pic>
    </p:spTree>
    <p:extLst>
      <p:ext uri="{BB962C8B-B14F-4D97-AF65-F5344CB8AC3E}">
        <p14:creationId xmlns:p14="http://schemas.microsoft.com/office/powerpoint/2010/main" val="335084376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4BDBDBA-CBE0-FF94-213A-32F45E885680}"/>
              </a:ext>
            </a:extLst>
          </p:cNvPr>
          <p:cNvPicPr>
            <a:picLocks noChangeAspect="1"/>
          </p:cNvPicPr>
          <p:nvPr/>
        </p:nvPicPr>
        <p:blipFill>
          <a:blip r:embed="rId2"/>
          <a:stretch>
            <a:fillRect/>
          </a:stretch>
        </p:blipFill>
        <p:spPr>
          <a:xfrm>
            <a:off x="0" y="119062"/>
            <a:ext cx="9144000" cy="4905375"/>
          </a:xfrm>
          <a:prstGeom prst="rect">
            <a:avLst/>
          </a:prstGeom>
        </p:spPr>
      </p:pic>
    </p:spTree>
    <p:extLst>
      <p:ext uri="{BB962C8B-B14F-4D97-AF65-F5344CB8AC3E}">
        <p14:creationId xmlns:p14="http://schemas.microsoft.com/office/powerpoint/2010/main" val="69947522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3492E97-5DEC-694A-40FA-D9F43EE80A9E}"/>
              </a:ext>
            </a:extLst>
          </p:cNvPr>
          <p:cNvPicPr>
            <a:picLocks noChangeAspect="1"/>
          </p:cNvPicPr>
          <p:nvPr/>
        </p:nvPicPr>
        <p:blipFill>
          <a:blip r:embed="rId2"/>
          <a:stretch>
            <a:fillRect/>
          </a:stretch>
        </p:blipFill>
        <p:spPr>
          <a:xfrm>
            <a:off x="5773544" y="2068319"/>
            <a:ext cx="2667000" cy="1809750"/>
          </a:xfrm>
          <a:prstGeom prst="rect">
            <a:avLst/>
          </a:prstGeom>
        </p:spPr>
      </p:pic>
      <p:pic>
        <p:nvPicPr>
          <p:cNvPr id="4" name="Picture 3">
            <a:extLst>
              <a:ext uri="{FF2B5EF4-FFF2-40B4-BE49-F238E27FC236}">
                <a16:creationId xmlns:a16="http://schemas.microsoft.com/office/drawing/2014/main" id="{44EDDA23-4E9D-4795-105F-2FAE27DEF852}"/>
              </a:ext>
            </a:extLst>
          </p:cNvPr>
          <p:cNvPicPr>
            <a:picLocks noChangeAspect="1"/>
          </p:cNvPicPr>
          <p:nvPr/>
        </p:nvPicPr>
        <p:blipFill>
          <a:blip r:embed="rId3"/>
          <a:stretch>
            <a:fillRect/>
          </a:stretch>
        </p:blipFill>
        <p:spPr>
          <a:xfrm>
            <a:off x="983746" y="1611816"/>
            <a:ext cx="4547259" cy="2266253"/>
          </a:xfrm>
          <a:prstGeom prst="rect">
            <a:avLst/>
          </a:prstGeom>
        </p:spPr>
      </p:pic>
    </p:spTree>
    <p:extLst>
      <p:ext uri="{BB962C8B-B14F-4D97-AF65-F5344CB8AC3E}">
        <p14:creationId xmlns:p14="http://schemas.microsoft.com/office/powerpoint/2010/main" val="341697769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B3C29ED-8A4D-A5C5-E864-F9896BAA1997}"/>
              </a:ext>
            </a:extLst>
          </p:cNvPr>
          <p:cNvPicPr>
            <a:picLocks noChangeAspect="1"/>
          </p:cNvPicPr>
          <p:nvPr/>
        </p:nvPicPr>
        <p:blipFill>
          <a:blip r:embed="rId2"/>
          <a:stretch>
            <a:fillRect/>
          </a:stretch>
        </p:blipFill>
        <p:spPr>
          <a:xfrm>
            <a:off x="262634" y="997337"/>
            <a:ext cx="4963572" cy="2762250"/>
          </a:xfrm>
          <a:prstGeom prst="rect">
            <a:avLst/>
          </a:prstGeom>
        </p:spPr>
      </p:pic>
      <p:pic>
        <p:nvPicPr>
          <p:cNvPr id="5" name="Picture 4">
            <a:extLst>
              <a:ext uri="{FF2B5EF4-FFF2-40B4-BE49-F238E27FC236}">
                <a16:creationId xmlns:a16="http://schemas.microsoft.com/office/drawing/2014/main" id="{A477C0A5-7214-D5E3-93B6-0BF03239FA5B}"/>
              </a:ext>
            </a:extLst>
          </p:cNvPr>
          <p:cNvPicPr>
            <a:picLocks noChangeAspect="1"/>
          </p:cNvPicPr>
          <p:nvPr/>
        </p:nvPicPr>
        <p:blipFill>
          <a:blip r:embed="rId3"/>
          <a:stretch>
            <a:fillRect/>
          </a:stretch>
        </p:blipFill>
        <p:spPr>
          <a:xfrm>
            <a:off x="5780514" y="1347207"/>
            <a:ext cx="2400300" cy="1809750"/>
          </a:xfrm>
          <a:prstGeom prst="rect">
            <a:avLst/>
          </a:prstGeom>
        </p:spPr>
      </p:pic>
    </p:spTree>
    <p:extLst>
      <p:ext uri="{BB962C8B-B14F-4D97-AF65-F5344CB8AC3E}">
        <p14:creationId xmlns:p14="http://schemas.microsoft.com/office/powerpoint/2010/main" val="148879816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C6F608F-66ED-9431-8609-BCFA21FF1C7F}"/>
              </a:ext>
            </a:extLst>
          </p:cNvPr>
          <p:cNvPicPr>
            <a:picLocks noChangeAspect="1"/>
          </p:cNvPicPr>
          <p:nvPr/>
        </p:nvPicPr>
        <p:blipFill>
          <a:blip r:embed="rId2"/>
          <a:stretch>
            <a:fillRect/>
          </a:stretch>
        </p:blipFill>
        <p:spPr>
          <a:xfrm>
            <a:off x="0" y="119062"/>
            <a:ext cx="9144000" cy="4905375"/>
          </a:xfrm>
          <a:prstGeom prst="rect">
            <a:avLst/>
          </a:prstGeom>
        </p:spPr>
      </p:pic>
    </p:spTree>
    <p:extLst>
      <p:ext uri="{BB962C8B-B14F-4D97-AF65-F5344CB8AC3E}">
        <p14:creationId xmlns:p14="http://schemas.microsoft.com/office/powerpoint/2010/main" val="178860573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3" name="Text Placeholder 2">
            <a:extLst>
              <a:ext uri="{FF2B5EF4-FFF2-40B4-BE49-F238E27FC236}">
                <a16:creationId xmlns:a16="http://schemas.microsoft.com/office/drawing/2014/main" id="{E9B51BA1-A0BA-4B08-BC4E-9AEB2112E931}"/>
              </a:ext>
            </a:extLst>
          </p:cNvPr>
          <p:cNvSpPr>
            <a:spLocks noGrp="1"/>
          </p:cNvSpPr>
          <p:nvPr>
            <p:ph type="body" idx="1"/>
          </p:nvPr>
        </p:nvSpPr>
        <p:spPr>
          <a:xfrm>
            <a:off x="606903" y="2161800"/>
            <a:ext cx="8140587" cy="819900"/>
          </a:xfrm>
        </p:spPr>
        <p:txBody>
          <a:bodyPr/>
          <a:lstStyle/>
          <a:p>
            <a:pPr marL="101600" indent="0">
              <a:buNone/>
            </a:pPr>
            <a:r>
              <a:rPr lang="en-US" sz="2400" err="1"/>
              <a:t>cur.commit</a:t>
            </a:r>
            <a:r>
              <a:rPr lang="en-US" sz="2400"/>
              <a:t>() is required to make the changes in the table.</a:t>
            </a:r>
            <a:endParaRPr lang="en-IN" sz="2400"/>
          </a:p>
        </p:txBody>
      </p:sp>
    </p:spTree>
    <p:extLst>
      <p:ext uri="{BB962C8B-B14F-4D97-AF65-F5344CB8AC3E}">
        <p14:creationId xmlns:p14="http://schemas.microsoft.com/office/powerpoint/2010/main" val="316202235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9C0E850-7F5D-5E9C-6B05-A939A6146242}"/>
              </a:ext>
            </a:extLst>
          </p:cNvPr>
          <p:cNvSpPr txBox="1"/>
          <p:nvPr/>
        </p:nvSpPr>
        <p:spPr>
          <a:xfrm>
            <a:off x="1096536" y="1440809"/>
            <a:ext cx="7318917" cy="1600438"/>
          </a:xfrm>
          <a:prstGeom prst="rect">
            <a:avLst/>
          </a:prstGeom>
          <a:noFill/>
        </p:spPr>
        <p:txBody>
          <a:bodyPr wrap="square">
            <a:spAutoFit/>
          </a:bodyPr>
          <a:lstStyle/>
          <a:p>
            <a:r>
              <a:rPr lang="en-IN"/>
              <a:t>MySQL Tutorial for Product Management</a:t>
            </a:r>
          </a:p>
          <a:p>
            <a:r>
              <a:rPr lang="en-IN">
                <a:hlinkClick r:id="rId2"/>
              </a:rPr>
              <a:t>https://www3.ntu.edu.sg/home/ehchua/programming/sql/MySQL_Beginner.html</a:t>
            </a:r>
            <a:endParaRPr lang="en-IN"/>
          </a:p>
          <a:p>
            <a:endParaRPr lang="en-IN"/>
          </a:p>
          <a:p>
            <a:r>
              <a:rPr lang="en-IN"/>
              <a:t>Writing &amp; Reading Image/binary data to and from MySQL</a:t>
            </a:r>
          </a:p>
          <a:p>
            <a:r>
              <a:rPr lang="en-IN">
                <a:hlinkClick r:id="rId3"/>
              </a:rPr>
              <a:t>https://pynative.com/python-mysql-blob-insert-retrieve-file-image-as-a-blob-in-mysql/</a:t>
            </a:r>
            <a:endParaRPr lang="en-IN"/>
          </a:p>
          <a:p>
            <a:endParaRPr lang="en-IN"/>
          </a:p>
          <a:p>
            <a:endParaRPr lang="en-IN"/>
          </a:p>
        </p:txBody>
      </p:sp>
    </p:spTree>
    <p:extLst>
      <p:ext uri="{BB962C8B-B14F-4D97-AF65-F5344CB8AC3E}">
        <p14:creationId xmlns:p14="http://schemas.microsoft.com/office/powerpoint/2010/main" val="326932501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F3A8B-5EE9-4E72-A009-83A0C855FA12}"/>
              </a:ext>
            </a:extLst>
          </p:cNvPr>
          <p:cNvSpPr>
            <a:spLocks noGrp="1"/>
          </p:cNvSpPr>
          <p:nvPr>
            <p:ph type="title"/>
          </p:nvPr>
        </p:nvSpPr>
        <p:spPr/>
        <p:txBody>
          <a:bodyPr/>
          <a:lstStyle/>
          <a:p>
            <a:r>
              <a:rPr lang="en-US"/>
              <a:t>References</a:t>
            </a:r>
            <a:endParaRPr lang="en-IN"/>
          </a:p>
        </p:txBody>
      </p:sp>
      <p:sp>
        <p:nvSpPr>
          <p:cNvPr id="3" name="Text Placeholder 2">
            <a:extLst>
              <a:ext uri="{FF2B5EF4-FFF2-40B4-BE49-F238E27FC236}">
                <a16:creationId xmlns:a16="http://schemas.microsoft.com/office/drawing/2014/main" id="{96090D9A-1703-455D-A3FF-731C18717B64}"/>
              </a:ext>
            </a:extLst>
          </p:cNvPr>
          <p:cNvSpPr>
            <a:spLocks noGrp="1"/>
          </p:cNvSpPr>
          <p:nvPr>
            <p:ph type="body" idx="1"/>
          </p:nvPr>
        </p:nvSpPr>
        <p:spPr>
          <a:xfrm>
            <a:off x="1916276" y="0"/>
            <a:ext cx="7154896" cy="4661400"/>
          </a:xfrm>
        </p:spPr>
        <p:txBody>
          <a:bodyPr/>
          <a:lstStyle/>
          <a:p>
            <a:r>
              <a:rPr lang="en-IN" sz="1800">
                <a:latin typeface="Calibri" panose="020F0502020204030204" pitchFamily="34" charset="0"/>
                <a:cs typeface="Mangal" panose="02040503050203030202" pitchFamily="18" charset="0"/>
                <a:hlinkClick r:id="rId2"/>
              </a:rPr>
              <a:t>https://www.w3schools.com/python/python_mysql_update.asp</a:t>
            </a:r>
            <a:endParaRPr lang="en-IN" sz="1800">
              <a:latin typeface="Calibri" panose="020F0502020204030204" pitchFamily="34" charset="0"/>
              <a:cs typeface="Mangal" panose="02040503050203030202" pitchFamily="18" charset="0"/>
            </a:endParaRPr>
          </a:p>
          <a:p>
            <a:r>
              <a:rPr lang="en-IN" sz="1800">
                <a:latin typeface="Calibri" panose="020F0502020204030204" pitchFamily="34" charset="0"/>
                <a:cs typeface="Mangal" panose="02040503050203030202" pitchFamily="18" charset="0"/>
                <a:hlinkClick r:id="rId3"/>
              </a:rPr>
              <a:t>https://www.javatpoint.com/python-mysql-read-operation</a:t>
            </a:r>
            <a:endParaRPr lang="en-IN" sz="1800">
              <a:latin typeface="Calibri" panose="020F0502020204030204" pitchFamily="34" charset="0"/>
              <a:cs typeface="Mangal" panose="02040503050203030202" pitchFamily="18" charset="0"/>
            </a:endParaRPr>
          </a:p>
          <a:p>
            <a:r>
              <a:rPr lang="en-IN" sz="1800">
                <a:latin typeface="Calibri" panose="020F0502020204030204" pitchFamily="34" charset="0"/>
                <a:cs typeface="Mangal" panose="02040503050203030202" pitchFamily="18" charset="0"/>
                <a:hlinkClick r:id="rId4"/>
              </a:rPr>
              <a:t>https://www.geeksforgeeks.org/create-mysql-database-login-page-in-python-using-tkinter/</a:t>
            </a:r>
            <a:endParaRPr lang="en-IN" sz="1800">
              <a:latin typeface="Calibri" panose="020F0502020204030204" pitchFamily="34" charset="0"/>
              <a:cs typeface="Mangal" panose="02040503050203030202" pitchFamily="18" charset="0"/>
            </a:endParaRPr>
          </a:p>
          <a:p>
            <a:r>
              <a:rPr lang="en-IN" sz="1800">
                <a:latin typeface="Calibri" panose="020F0502020204030204" pitchFamily="34" charset="0"/>
                <a:cs typeface="Mangal" panose="02040503050203030202" pitchFamily="18" charset="0"/>
                <a:hlinkClick r:id="rId5"/>
              </a:rPr>
              <a:t>https://www.krazyprogrammer.com/2020/11/insert-data-in-mysql-using-python.html</a:t>
            </a:r>
            <a:endParaRPr lang="en-IN" sz="1800">
              <a:latin typeface="Calibri" panose="020F0502020204030204" pitchFamily="34" charset="0"/>
              <a:cs typeface="Mangal" panose="02040503050203030202" pitchFamily="18" charset="0"/>
            </a:endParaRPr>
          </a:p>
          <a:p>
            <a:r>
              <a:rPr lang="en-IN" sz="1800">
                <a:latin typeface="Calibri" panose="020F0502020204030204" pitchFamily="34" charset="0"/>
                <a:cs typeface="Mangal" panose="02040503050203030202" pitchFamily="18" charset="0"/>
                <a:hlinkClick r:id="rId6"/>
              </a:rPr>
              <a:t>https://www.c-sharpcorner.com/article/creating-a-crudcreate-retrieveupdate-and-delete-desktop-application-using-pyt2/</a:t>
            </a:r>
            <a:endParaRPr lang="en-IN" sz="1800">
              <a:latin typeface="Calibri" panose="020F0502020204030204" pitchFamily="34" charset="0"/>
              <a:cs typeface="Mangal" panose="02040503050203030202" pitchFamily="18" charset="0"/>
            </a:endParaRPr>
          </a:p>
          <a:p>
            <a:r>
              <a:rPr lang="en-IN" sz="1800">
                <a:latin typeface="Calibri" panose="020F0502020204030204" pitchFamily="34" charset="0"/>
                <a:cs typeface="Mangal" panose="02040503050203030202" pitchFamily="18" charset="0"/>
              </a:rPr>
              <a:t>Database Connectivity</a:t>
            </a:r>
          </a:p>
          <a:p>
            <a:r>
              <a:rPr lang="en-IN" sz="1800">
                <a:latin typeface="Calibri" panose="020F0502020204030204" pitchFamily="34" charset="0"/>
                <a:cs typeface="Mangal" panose="02040503050203030202" pitchFamily="18" charset="0"/>
              </a:rPr>
              <a:t>https://pynative.com/python-mysql-database-connection/</a:t>
            </a:r>
          </a:p>
          <a:p>
            <a:endParaRPr lang="en-IN" sz="1800">
              <a:latin typeface="Calibri" panose="020F0502020204030204" pitchFamily="34" charset="0"/>
              <a:cs typeface="Mangal" panose="02040503050203030202" pitchFamily="18" charset="0"/>
            </a:endParaRPr>
          </a:p>
          <a:p>
            <a:endParaRPr lang="en-IN" sz="1800">
              <a:latin typeface="Calibri" panose="020F0502020204030204" pitchFamily="34" charset="0"/>
              <a:cs typeface="Mangal" panose="02040503050203030202" pitchFamily="18" charset="0"/>
            </a:endParaRPr>
          </a:p>
          <a:p>
            <a:endParaRPr lang="en-IN" sz="1800">
              <a:latin typeface="Calibri" panose="020F0502020204030204" pitchFamily="34" charset="0"/>
              <a:cs typeface="Mangal" panose="02040503050203030202" pitchFamily="18" charset="0"/>
            </a:endParaRPr>
          </a:p>
          <a:p>
            <a:endParaRPr lang="en-IN" sz="1800">
              <a:latin typeface="Calibri" panose="020F0502020204030204" pitchFamily="34" charset="0"/>
              <a:cs typeface="Mangal" panose="02040503050203030202" pitchFamily="18" charset="0"/>
            </a:endParaRPr>
          </a:p>
          <a:p>
            <a:endParaRPr lang="en-IN" sz="1800">
              <a:latin typeface="Calibri" panose="020F0502020204030204" pitchFamily="34" charset="0"/>
              <a:cs typeface="Mangal" panose="02040503050203030202" pitchFamily="18" charset="0"/>
            </a:endParaRPr>
          </a:p>
          <a:p>
            <a:endParaRPr lang="en-IN"/>
          </a:p>
        </p:txBody>
      </p:sp>
    </p:spTree>
    <p:extLst>
      <p:ext uri="{BB962C8B-B14F-4D97-AF65-F5344CB8AC3E}">
        <p14:creationId xmlns:p14="http://schemas.microsoft.com/office/powerpoint/2010/main" val="170281971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05DDFBC-FE83-2B53-BE0B-6A8E145A9C7A}"/>
              </a:ext>
            </a:extLst>
          </p:cNvPr>
          <p:cNvSpPr txBox="1"/>
          <p:nvPr/>
        </p:nvSpPr>
        <p:spPr>
          <a:xfrm>
            <a:off x="460917" y="453483"/>
            <a:ext cx="8526966" cy="1169551"/>
          </a:xfrm>
          <a:prstGeom prst="rect">
            <a:avLst/>
          </a:prstGeom>
          <a:noFill/>
        </p:spPr>
        <p:txBody>
          <a:bodyPr wrap="square" rtlCol="0">
            <a:spAutoFit/>
          </a:bodyPr>
          <a:lstStyle/>
          <a:p>
            <a:r>
              <a:rPr lang="en-US"/>
              <a:t>Project References in Python</a:t>
            </a:r>
          </a:p>
          <a:p>
            <a:pPr marL="342900" indent="-342900">
              <a:buFont typeface="+mj-lt"/>
              <a:buAutoNum type="arabicPeriod"/>
            </a:pPr>
            <a:r>
              <a:rPr lang="en-IN">
                <a:hlinkClick r:id="rId2"/>
              </a:rPr>
              <a:t>https://copyassignment.com/student-management-system-project-in-python/</a:t>
            </a:r>
            <a:endParaRPr lang="en-IN"/>
          </a:p>
          <a:p>
            <a:pPr marL="342900" indent="-342900">
              <a:buFont typeface="+mj-lt"/>
              <a:buAutoNum type="arabicPeriod"/>
            </a:pPr>
            <a:r>
              <a:rPr lang="en-US">
                <a:hlinkClick r:id="rId3"/>
              </a:rPr>
              <a:t>https://copyassignment.com/?s=tkinter</a:t>
            </a:r>
            <a:endParaRPr lang="en-IN"/>
          </a:p>
          <a:p>
            <a:pPr marL="342900" indent="-342900">
              <a:buFont typeface="+mj-lt"/>
              <a:buAutoNum type="arabicPeriod"/>
            </a:pPr>
            <a:endParaRPr lang="en-US"/>
          </a:p>
          <a:p>
            <a:endParaRPr lang="en-IN"/>
          </a:p>
        </p:txBody>
      </p:sp>
    </p:spTree>
    <p:extLst>
      <p:ext uri="{BB962C8B-B14F-4D97-AF65-F5344CB8AC3E}">
        <p14:creationId xmlns:p14="http://schemas.microsoft.com/office/powerpoint/2010/main" val="20059535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98187-C5A3-4C8E-9321-D0B245A21ED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9140" y="152471"/>
            <a:ext cx="1152128" cy="576064"/>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70;p14">
            <a:extLst>
              <a:ext uri="{FF2B5EF4-FFF2-40B4-BE49-F238E27FC236}">
                <a16:creationId xmlns:a16="http://schemas.microsoft.com/office/drawing/2014/main" id="{F592FAA7-E666-47F8-8B11-C42B7B89B7D9}"/>
              </a:ext>
            </a:extLst>
          </p:cNvPr>
          <p:cNvSpPr txBox="1">
            <a:spLocks/>
          </p:cNvSpPr>
          <p:nvPr/>
        </p:nvSpPr>
        <p:spPr>
          <a:xfrm>
            <a:off x="712100" y="56750"/>
            <a:ext cx="6198498" cy="191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600" b="1" err="1">
                <a:solidFill>
                  <a:srgbClr val="0070C0"/>
                </a:solidFill>
                <a:latin typeface="Verdana" panose="020B0604030504040204" pitchFamily="34" charset="0"/>
                <a:ea typeface="Verdana" panose="020B0604030504040204" pitchFamily="34" charset="0"/>
              </a:rPr>
              <a:t>Tkinter</a:t>
            </a:r>
            <a:r>
              <a:rPr lang="en-US" sz="2600" b="1">
                <a:solidFill>
                  <a:srgbClr val="0070C0"/>
                </a:solidFill>
                <a:latin typeface="Verdana" panose="020B0604030504040204" pitchFamily="34" charset="0"/>
                <a:ea typeface="Verdana" panose="020B0604030504040204" pitchFamily="34" charset="0"/>
              </a:rPr>
              <a:t> Widgets </a:t>
            </a:r>
            <a:endParaRPr lang="en-IN" sz="2600" b="1">
              <a:solidFill>
                <a:srgbClr val="0070C0"/>
              </a:solidFill>
              <a:latin typeface="Verdana" panose="020B0604030504040204" pitchFamily="34" charset="0"/>
              <a:ea typeface="Verdana" panose="020B0604030504040204" pitchFamily="34" charset="0"/>
            </a:endParaRPr>
          </a:p>
        </p:txBody>
      </p:sp>
      <p:sp>
        <p:nvSpPr>
          <p:cNvPr id="4" name="AutoShape 2" descr="Python Tkintor Widgets">
            <a:extLst>
              <a:ext uri="{FF2B5EF4-FFF2-40B4-BE49-F238E27FC236}">
                <a16:creationId xmlns:a16="http://schemas.microsoft.com/office/drawing/2014/main" id="{7EEC71A4-8D05-4DC3-8EFB-1B691445E88E}"/>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6" name="Picture 5">
            <a:extLst>
              <a:ext uri="{FF2B5EF4-FFF2-40B4-BE49-F238E27FC236}">
                <a16:creationId xmlns:a16="http://schemas.microsoft.com/office/drawing/2014/main" id="{BB672AA3-76FE-4A4F-9D4B-58E36549D88A}"/>
              </a:ext>
            </a:extLst>
          </p:cNvPr>
          <p:cNvPicPr>
            <a:picLocks noChangeAspect="1"/>
          </p:cNvPicPr>
          <p:nvPr/>
        </p:nvPicPr>
        <p:blipFill>
          <a:blip r:embed="rId4"/>
          <a:stretch>
            <a:fillRect/>
          </a:stretch>
        </p:blipFill>
        <p:spPr>
          <a:xfrm>
            <a:off x="1380493" y="728535"/>
            <a:ext cx="5153025" cy="4391025"/>
          </a:xfrm>
          <a:prstGeom prst="rect">
            <a:avLst/>
          </a:prstGeom>
        </p:spPr>
      </p:pic>
    </p:spTree>
    <p:extLst>
      <p:ext uri="{BB962C8B-B14F-4D97-AF65-F5344CB8AC3E}">
        <p14:creationId xmlns:p14="http://schemas.microsoft.com/office/powerpoint/2010/main" val="35074820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328" name="Google Shape;328;p37" descr="photo-1434030216411-0b793f4b4173.jpg"/>
          <p:cNvPicPr preferRelativeResize="0"/>
          <p:nvPr/>
        </p:nvPicPr>
        <p:blipFill rotWithShape="1">
          <a:blip r:embed="rId3">
            <a:alphaModFix/>
          </a:blip>
          <a:srcRect l="28831" r="30600"/>
          <a:stretch/>
        </p:blipFill>
        <p:spPr>
          <a:xfrm>
            <a:off x="0" y="0"/>
            <a:ext cx="2086625" cy="5143500"/>
          </a:xfrm>
          <a:prstGeom prst="rect">
            <a:avLst/>
          </a:prstGeom>
          <a:noFill/>
          <a:ln>
            <a:noFill/>
          </a:ln>
        </p:spPr>
      </p:pic>
      <p:sp>
        <p:nvSpPr>
          <p:cNvPr id="330" name="Google Shape;330;p37"/>
          <p:cNvSpPr txBox="1">
            <a:spLocks noGrp="1"/>
          </p:cNvSpPr>
          <p:nvPr>
            <p:ph type="ctrTitle" idx="4294967295"/>
          </p:nvPr>
        </p:nvSpPr>
        <p:spPr>
          <a:xfrm>
            <a:off x="2691650" y="440350"/>
            <a:ext cx="55713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9000">
                <a:solidFill>
                  <a:schemeClr val="accent3"/>
                </a:solidFill>
                <a:latin typeface="+mj-lt"/>
              </a:rPr>
              <a:t>THANKS!</a:t>
            </a:r>
            <a:endParaRPr sz="9000">
              <a:solidFill>
                <a:schemeClr val="accent3"/>
              </a:solidFill>
              <a:latin typeface="+mj-lt"/>
            </a:endParaRPr>
          </a:p>
        </p:txBody>
      </p:sp>
      <p:sp>
        <p:nvSpPr>
          <p:cNvPr id="331" name="Google Shape;331;p37"/>
          <p:cNvSpPr txBox="1">
            <a:spLocks noGrp="1"/>
          </p:cNvSpPr>
          <p:nvPr>
            <p:ph type="subTitle" idx="4294967295"/>
          </p:nvPr>
        </p:nvSpPr>
        <p:spPr>
          <a:xfrm>
            <a:off x="2796050" y="1927875"/>
            <a:ext cx="5571300" cy="2557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2400" b="1">
                <a:latin typeface="+mj-lt"/>
              </a:rPr>
              <a:t>Any questions?</a:t>
            </a:r>
            <a:endParaRPr sz="2400">
              <a:latin typeface="+mj-lt"/>
            </a:endParaRPr>
          </a:p>
          <a:p>
            <a:pPr marL="0" lvl="0" indent="0" algn="l" rtl="0">
              <a:spcBef>
                <a:spcPts val="1000"/>
              </a:spcBef>
              <a:spcAft>
                <a:spcPts val="0"/>
              </a:spcAft>
              <a:buClr>
                <a:schemeClr val="dk1"/>
              </a:buClr>
              <a:buSzPts val="1100"/>
              <a:buFont typeface="Arial"/>
              <a:buNone/>
            </a:pPr>
            <a:r>
              <a:rPr lang="en" sz="2400">
                <a:latin typeface="+mj-lt"/>
              </a:rPr>
              <a:t>You can find me at</a:t>
            </a:r>
            <a:endParaRPr sz="2400">
              <a:latin typeface="+mj-lt"/>
            </a:endParaRPr>
          </a:p>
          <a:p>
            <a:pPr marL="457200" lvl="0" indent="-381000" algn="l" rtl="0">
              <a:spcBef>
                <a:spcPts val="1000"/>
              </a:spcBef>
              <a:spcAft>
                <a:spcPts val="0"/>
              </a:spcAft>
              <a:buSzPts val="2400"/>
              <a:buChar char="▸"/>
            </a:pPr>
            <a:r>
              <a:rPr lang="en-US" sz="2400">
                <a:latin typeface="+mj-lt"/>
              </a:rPr>
              <a:t>manish_ratilal2002@yahoo.com</a:t>
            </a:r>
            <a:endParaRPr sz="2400">
              <a:latin typeface="+mj-lt"/>
            </a:endParaRPr>
          </a:p>
        </p:txBody>
      </p:sp>
    </p:spTree>
    <p:extLst>
      <p:ext uri="{BB962C8B-B14F-4D97-AF65-F5344CB8AC3E}">
        <p14:creationId xmlns:p14="http://schemas.microsoft.com/office/powerpoint/2010/main" val="1594562443"/>
      </p:ext>
    </p:extLst>
  </p:cSld>
  <p:clrMapOvr>
    <a:masterClrMapping/>
  </p:clrMapOvr>
</p:sld>
</file>

<file path=ppt/theme/theme1.xml><?xml version="1.0" encoding="utf-8"?>
<a:theme xmlns:a="http://schemas.openxmlformats.org/drawingml/2006/main" name="Aemelia template">
  <a:themeElements>
    <a:clrScheme name="Custom 347">
      <a:dk1>
        <a:srgbClr val="073763"/>
      </a:dk1>
      <a:lt1>
        <a:srgbClr val="FFFFFF"/>
      </a:lt1>
      <a:dk2>
        <a:srgbClr val="3F4247"/>
      </a:dk2>
      <a:lt2>
        <a:srgbClr val="CFD9E1"/>
      </a:lt2>
      <a:accent1>
        <a:srgbClr val="6FA8DC"/>
      </a:accent1>
      <a:accent2>
        <a:srgbClr val="0B5394"/>
      </a:accent2>
      <a:accent3>
        <a:srgbClr val="9FC5E8"/>
      </a:accent3>
      <a:accent4>
        <a:srgbClr val="CFD9E1"/>
      </a:accent4>
      <a:accent5>
        <a:srgbClr val="A1EFFF"/>
      </a:accent5>
      <a:accent6>
        <a:srgbClr val="5AB1C9"/>
      </a:accent6>
      <a:hlink>
        <a:srgbClr val="0B5394"/>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01CA8BB829C7A42B2F13D1EEEDCE24A" ma:contentTypeVersion="4" ma:contentTypeDescription="Create a new document." ma:contentTypeScope="" ma:versionID="b0ad81dfd15dbe7cc0ad41caae6aaaa4">
  <xsd:schema xmlns:xsd="http://www.w3.org/2001/XMLSchema" xmlns:xs="http://www.w3.org/2001/XMLSchema" xmlns:p="http://schemas.microsoft.com/office/2006/metadata/properties" xmlns:ns2="d0d77eca-fb09-4c91-a0cf-c85fba2eb381" targetNamespace="http://schemas.microsoft.com/office/2006/metadata/properties" ma:root="true" ma:fieldsID="826c0c63b8e20ec6bac7127a3717f26f" ns2:_="">
    <xsd:import namespace="d0d77eca-fb09-4c91-a0cf-c85fba2eb381"/>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0d77eca-fb09-4c91-a0cf-c85fba2eb38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107E36E-EA1E-4661-A410-345A673ACB07}">
  <ds:schemaRefs>
    <ds:schemaRef ds:uri="d0d77eca-fb09-4c91-a0cf-c85fba2eb38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BA54EFE-C416-42E3-99B5-6736C1591FB1}">
  <ds:schemaRefs>
    <ds:schemaRef ds:uri="d0d77eca-fb09-4c91-a0cf-c85fba2eb381"/>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DAA95019-8F40-47C1-9BE6-6091BBB9FDF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90</Slides>
  <Notes>62</Notes>
  <HiddenSlides>0</HiddenSlides>
  <ScaleCrop>false</ScaleCrop>
  <HeadingPairs>
    <vt:vector size="4" baseType="variant">
      <vt:variant>
        <vt:lpstr>Theme</vt:lpstr>
      </vt:variant>
      <vt:variant>
        <vt:i4>1</vt:i4>
      </vt:variant>
      <vt:variant>
        <vt:lpstr>Slide Titles</vt:lpstr>
      </vt:variant>
      <vt:variant>
        <vt:i4>90</vt:i4>
      </vt:variant>
    </vt:vector>
  </HeadingPairs>
  <TitlesOfParts>
    <vt:vector size="91" baseType="lpstr">
      <vt:lpstr>Aemelia template</vt:lpstr>
      <vt:lpstr>GUI with Tkinter &amp; Database Connectivity</vt:lpstr>
      <vt:lpstr>PowerPoint Presentation</vt:lpstr>
      <vt:lpstr>Students will be able to: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 = string, %d=integer,  %f= float,  .nf%=&gt;n= no. of digits to the right of the . , %r=raw data, %x= hexadecimal, %o=octal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Python</dc:title>
  <dc:creator>mrs</dc:creator>
  <cp:revision>21</cp:revision>
  <dcterms:modified xsi:type="dcterms:W3CDTF">2023-05-28T05:39:17Z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0x010100C01CA8BB829C7A42B2F13D1EEEDCE24A</vt:lpwstr>
  </property>
</Properties>
</file>

<file path=docProps/thumbnail.jpeg>
</file>